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43ac8c575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19066a0304c93"/>
  </p:sldMasterIdLst>
  <p:sldIdLst>
    <p:sldId xmlns:r="http://schemas.openxmlformats.org/officeDocument/2006/relationships" id="256" r:id="R2326600818d64a73"/>
    <p:sldId xmlns:r="http://schemas.openxmlformats.org/officeDocument/2006/relationships" id="257" r:id="Rce773584fcb24067"/>
    <p:sldId xmlns:r="http://schemas.openxmlformats.org/officeDocument/2006/relationships" id="258" r:id="R235960cad32b4f6e"/>
    <p:sldId xmlns:r="http://schemas.openxmlformats.org/officeDocument/2006/relationships" id="259" r:id="R7ba590280db8453b"/>
    <p:sldId xmlns:r="http://schemas.openxmlformats.org/officeDocument/2006/relationships" id="260" r:id="Rb88c18bbccf04b52"/>
    <p:sldId xmlns:r="http://schemas.openxmlformats.org/officeDocument/2006/relationships" id="261" r:id="Re9598130f147460e"/>
    <p:sldId xmlns:r="http://schemas.openxmlformats.org/officeDocument/2006/relationships" id="262" r:id="R28709e03e68a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19066a0304c93" /><Relationship Type="http://schemas.openxmlformats.org/officeDocument/2006/relationships/slide" Target="/ppt/slides/slide1.xml" Id="R2326600818d64a73" /><Relationship Type="http://schemas.openxmlformats.org/officeDocument/2006/relationships/slide" Target="/ppt/slides/slide2.xml" Id="Rce773584fcb24067" /><Relationship Type="http://schemas.openxmlformats.org/officeDocument/2006/relationships/slide" Target="/ppt/slides/slide3.xml" Id="R235960cad32b4f6e" /><Relationship Type="http://schemas.openxmlformats.org/officeDocument/2006/relationships/slide" Target="/ppt/slides/slide4.xml" Id="R7ba590280db8453b" /><Relationship Type="http://schemas.openxmlformats.org/officeDocument/2006/relationships/slide" Target="/ppt/slides/slide5.xml" Id="Rb88c18bbccf04b52" /><Relationship Type="http://schemas.openxmlformats.org/officeDocument/2006/relationships/slide" Target="/ppt/slides/slide6.xml" Id="Re9598130f147460e" /><Relationship Type="http://schemas.openxmlformats.org/officeDocument/2006/relationships/slide" Target="/ppt/slides/slide7.xml" Id="R28709e03e68a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1a4e8ed46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63ef194d4930" /><Relationship Type="http://schemas.openxmlformats.org/officeDocument/2006/relationships/theme" Target="/ppt/slideMasters/theme/theme1.xml" Id="R3ef450bcd336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863ef194d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84f266922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6d5cd2dd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c944709d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901de47a8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207d925a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88b1db60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83a04755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1 453 608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 HOLDING AS</a:t>
            </a:r>
          </a:p>
        </p:txBody>
      </p:sp>
    </p:spTree>
  </p:cSld>
  <p:clrMapOvr>
    <a:masterClrMapping xmlns:a="http://schemas.openxmlformats.org/drawingml/2006/main"/>
  </p:clrMapOvr>
</p:sld>
</file>