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efa18fec4c4e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9cd98bf8b64956"/>
  </p:sldMasterIdLst>
  <p:sldIdLst>
    <p:sldId xmlns:r="http://schemas.openxmlformats.org/officeDocument/2006/relationships" id="256" r:id="Rf2237191263e4155"/>
    <p:sldId xmlns:r="http://schemas.openxmlformats.org/officeDocument/2006/relationships" id="257" r:id="R0c07e6147b3f4ade"/>
    <p:sldId xmlns:r="http://schemas.openxmlformats.org/officeDocument/2006/relationships" id="258" r:id="R82e58ef08a8248b0"/>
    <p:sldId xmlns:r="http://schemas.openxmlformats.org/officeDocument/2006/relationships" id="259" r:id="Rff24e98565f041d1"/>
    <p:sldId xmlns:r="http://schemas.openxmlformats.org/officeDocument/2006/relationships" id="260" r:id="R27acf73713ca4f59"/>
    <p:sldId xmlns:r="http://schemas.openxmlformats.org/officeDocument/2006/relationships" id="261" r:id="R22aefee0f8444564"/>
    <p:sldId xmlns:r="http://schemas.openxmlformats.org/officeDocument/2006/relationships" id="262" r:id="R8506531e1d6c43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9cd98bf8b64956" /><Relationship Type="http://schemas.openxmlformats.org/officeDocument/2006/relationships/slide" Target="/ppt/slides/slide1.xml" Id="Rf2237191263e4155" /><Relationship Type="http://schemas.openxmlformats.org/officeDocument/2006/relationships/slide" Target="/ppt/slides/slide2.xml" Id="R0c07e6147b3f4ade" /><Relationship Type="http://schemas.openxmlformats.org/officeDocument/2006/relationships/slide" Target="/ppt/slides/slide3.xml" Id="R82e58ef08a8248b0" /><Relationship Type="http://schemas.openxmlformats.org/officeDocument/2006/relationships/slide" Target="/ppt/slides/slide4.xml" Id="Rff24e98565f041d1" /><Relationship Type="http://schemas.openxmlformats.org/officeDocument/2006/relationships/slide" Target="/ppt/slides/slide5.xml" Id="R27acf73713ca4f59" /><Relationship Type="http://schemas.openxmlformats.org/officeDocument/2006/relationships/slide" Target="/ppt/slides/slide6.xml" Id="R22aefee0f8444564" /><Relationship Type="http://schemas.openxmlformats.org/officeDocument/2006/relationships/slide" Target="/ppt/slides/slide7.xml" Id="R8506531e1d6c43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8e42880e1341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4b7549db044bd" /><Relationship Type="http://schemas.openxmlformats.org/officeDocument/2006/relationships/theme" Target="/ppt/slideMasters/theme/theme1.xml" Id="R2af14c69906b40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14b7549db044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7e1e0e31d42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337eb8fd54f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407541e684a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0eb83e3274f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d638a02144a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8801666e24e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b467ab4da43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ELWA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ELWA HOLDING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6 971 019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14 608 510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14 688 503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WALSTAD  –  25,4 %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WALSTAD  –  25,4 %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WALSTAD  –  24,3 %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WALSTAD  –  24,3 %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WALSTAD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Vingulmorkveien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1710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917 870 918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ELWA HOLDING AS</a:t>
            </a:r>
          </a:p>
        </p:txBody>
      </p:sp>
    </p:spTree>
  </p:cSld>
  <p:clrMapOvr>
    <a:masterClrMapping xmlns:a="http://schemas.openxmlformats.org/drawingml/2006/main"/>
  </p:clrMapOvr>
</p:sld>
</file>