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16f2879f3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5f5d18f024328"/>
  </p:sldMasterIdLst>
  <p:sldIdLst>
    <p:sldId xmlns:r="http://schemas.openxmlformats.org/officeDocument/2006/relationships" id="256" r:id="R4d5ba5266bd24f4a"/>
    <p:sldId xmlns:r="http://schemas.openxmlformats.org/officeDocument/2006/relationships" id="257" r:id="Rcba2a5795cd9499d"/>
    <p:sldId xmlns:r="http://schemas.openxmlformats.org/officeDocument/2006/relationships" id="258" r:id="R8bff1e31dbfc4ae1"/>
    <p:sldId xmlns:r="http://schemas.openxmlformats.org/officeDocument/2006/relationships" id="259" r:id="Rbd62a4e92e494917"/>
    <p:sldId xmlns:r="http://schemas.openxmlformats.org/officeDocument/2006/relationships" id="260" r:id="Rfc84602398674389"/>
    <p:sldId xmlns:r="http://schemas.openxmlformats.org/officeDocument/2006/relationships" id="261" r:id="R4667918f08c14099"/>
    <p:sldId xmlns:r="http://schemas.openxmlformats.org/officeDocument/2006/relationships" id="262" r:id="R9a2c78bd775e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5f5d18f024328" /><Relationship Type="http://schemas.openxmlformats.org/officeDocument/2006/relationships/slide" Target="/ppt/slides/slide1.xml" Id="R4d5ba5266bd24f4a" /><Relationship Type="http://schemas.openxmlformats.org/officeDocument/2006/relationships/slide" Target="/ppt/slides/slide2.xml" Id="Rcba2a5795cd9499d" /><Relationship Type="http://schemas.openxmlformats.org/officeDocument/2006/relationships/slide" Target="/ppt/slides/slide3.xml" Id="R8bff1e31dbfc4ae1" /><Relationship Type="http://schemas.openxmlformats.org/officeDocument/2006/relationships/slide" Target="/ppt/slides/slide4.xml" Id="Rbd62a4e92e494917" /><Relationship Type="http://schemas.openxmlformats.org/officeDocument/2006/relationships/slide" Target="/ppt/slides/slide5.xml" Id="Rfc84602398674389" /><Relationship Type="http://schemas.openxmlformats.org/officeDocument/2006/relationships/slide" Target="/ppt/slides/slide6.xml" Id="R4667918f08c14099" /><Relationship Type="http://schemas.openxmlformats.org/officeDocument/2006/relationships/slide" Target="/ppt/slides/slide7.xml" Id="R9a2c78bd775e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4c82a9546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c304bf244d34" /><Relationship Type="http://schemas.openxmlformats.org/officeDocument/2006/relationships/theme" Target="/ppt/slideMasters/theme/theme1.xml" Id="Ra4e7a77f4719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0c304bf24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c0538afe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a8f6d960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f8ae17944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5810e3da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5eb2db33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f57fc6be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64975444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KWA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26 298 475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26 310 113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KWA HOLDING AS</a:t>
            </a:r>
          </a:p>
        </p:txBody>
      </p:sp>
    </p:spTree>
  </p:cSld>
  <p:clrMapOvr>
    <a:masterClrMapping xmlns:a="http://schemas.openxmlformats.org/drawingml/2006/main"/>
  </p:clrMapOvr>
</p:sld>
</file>