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8f8debdc9647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84a8bbc6c147bd"/>
  </p:sldMasterIdLst>
  <p:sldIdLst>
    <p:sldId xmlns:r="http://schemas.openxmlformats.org/officeDocument/2006/relationships" id="256" r:id="R9f68d02db38a418b"/>
    <p:sldId xmlns:r="http://schemas.openxmlformats.org/officeDocument/2006/relationships" id="257" r:id="Ra0919b02c80a4d8a"/>
    <p:sldId xmlns:r="http://schemas.openxmlformats.org/officeDocument/2006/relationships" id="258" r:id="R6bda5e9a90b84d55"/>
    <p:sldId xmlns:r="http://schemas.openxmlformats.org/officeDocument/2006/relationships" id="259" r:id="R4ea94c7839f24288"/>
    <p:sldId xmlns:r="http://schemas.openxmlformats.org/officeDocument/2006/relationships" id="260" r:id="Rbe8852e727d24547"/>
    <p:sldId xmlns:r="http://schemas.openxmlformats.org/officeDocument/2006/relationships" id="261" r:id="R12872c40fbba4df6"/>
    <p:sldId xmlns:r="http://schemas.openxmlformats.org/officeDocument/2006/relationships" id="262" r:id="Raecb23d542cc46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4a8bbc6c147bd" /><Relationship Type="http://schemas.openxmlformats.org/officeDocument/2006/relationships/slide" Target="/ppt/slides/slide1.xml" Id="R9f68d02db38a418b" /><Relationship Type="http://schemas.openxmlformats.org/officeDocument/2006/relationships/slide" Target="/ppt/slides/slide2.xml" Id="Ra0919b02c80a4d8a" /><Relationship Type="http://schemas.openxmlformats.org/officeDocument/2006/relationships/slide" Target="/ppt/slides/slide3.xml" Id="R6bda5e9a90b84d55" /><Relationship Type="http://schemas.openxmlformats.org/officeDocument/2006/relationships/slide" Target="/ppt/slides/slide4.xml" Id="R4ea94c7839f24288" /><Relationship Type="http://schemas.openxmlformats.org/officeDocument/2006/relationships/slide" Target="/ppt/slides/slide5.xml" Id="Rbe8852e727d24547" /><Relationship Type="http://schemas.openxmlformats.org/officeDocument/2006/relationships/slide" Target="/ppt/slides/slide6.xml" Id="R12872c40fbba4df6" /><Relationship Type="http://schemas.openxmlformats.org/officeDocument/2006/relationships/slide" Target="/ppt/slides/slide7.xml" Id="Raecb23d542cc46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3264c8f02d4e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f3089f3764c28" /><Relationship Type="http://schemas.openxmlformats.org/officeDocument/2006/relationships/theme" Target="/ppt/slideMasters/theme/theme1.xml" Id="R18e2642cbb0b4a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8f3089f3764c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cd831da774e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98bddea2345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6c6e7d19e46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1925c04574b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dbd67f04346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92cc3f7114b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769f691aa45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HWA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HWA HOLDING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4 972 391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17 219 812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17 219 812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WALSTAD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Vingulmorkveien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1710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917 871 108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HWA HOLDING AS</a:t>
            </a:r>
          </a:p>
        </p:txBody>
      </p:sp>
    </p:spTree>
  </p:cSld>
  <p:clrMapOvr>
    <a:masterClrMapping xmlns:a="http://schemas.openxmlformats.org/drawingml/2006/main"/>
  </p:clrMapOvr>
</p:sld>
</file>