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bd669f6f694a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f767b321924391"/>
  </p:sldMasterIdLst>
  <p:sldIdLst>
    <p:sldId xmlns:r="http://schemas.openxmlformats.org/officeDocument/2006/relationships" id="256" r:id="Rdcc55c54300f42c8"/>
    <p:sldId xmlns:r="http://schemas.openxmlformats.org/officeDocument/2006/relationships" id="257" r:id="Reda1eb531ff9495f"/>
    <p:sldId xmlns:r="http://schemas.openxmlformats.org/officeDocument/2006/relationships" id="258" r:id="R9df892fcf7a841e0"/>
    <p:sldId xmlns:r="http://schemas.openxmlformats.org/officeDocument/2006/relationships" id="259" r:id="Rb2ff47f9998e471d"/>
    <p:sldId xmlns:r="http://schemas.openxmlformats.org/officeDocument/2006/relationships" id="260" r:id="Ra19a995fca8244d8"/>
    <p:sldId xmlns:r="http://schemas.openxmlformats.org/officeDocument/2006/relationships" id="261" r:id="R9755ad4d305446d0"/>
    <p:sldId xmlns:r="http://schemas.openxmlformats.org/officeDocument/2006/relationships" id="262" r:id="R5ec8614091ac43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767b321924391" /><Relationship Type="http://schemas.openxmlformats.org/officeDocument/2006/relationships/slide" Target="/ppt/slides/slide1.xml" Id="Rdcc55c54300f42c8" /><Relationship Type="http://schemas.openxmlformats.org/officeDocument/2006/relationships/slide" Target="/ppt/slides/slide2.xml" Id="Reda1eb531ff9495f" /><Relationship Type="http://schemas.openxmlformats.org/officeDocument/2006/relationships/slide" Target="/ppt/slides/slide3.xml" Id="R9df892fcf7a841e0" /><Relationship Type="http://schemas.openxmlformats.org/officeDocument/2006/relationships/slide" Target="/ppt/slides/slide4.xml" Id="Rb2ff47f9998e471d" /><Relationship Type="http://schemas.openxmlformats.org/officeDocument/2006/relationships/slide" Target="/ppt/slides/slide5.xml" Id="Ra19a995fca8244d8" /><Relationship Type="http://schemas.openxmlformats.org/officeDocument/2006/relationships/slide" Target="/ppt/slides/slide6.xml" Id="R9755ad4d305446d0" /><Relationship Type="http://schemas.openxmlformats.org/officeDocument/2006/relationships/slide" Target="/ppt/slides/slide7.xml" Id="R5ec8614091ac43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03a0fdb0547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c733913c94ed0" /><Relationship Type="http://schemas.openxmlformats.org/officeDocument/2006/relationships/theme" Target="/ppt/slideMasters/theme/theme1.xml" Id="Rbca1585210f043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0c733913c94e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35f5ee36548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866c7f69045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a9b2628ca49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c518dc70248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c34f873524c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9327805df4e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c0801b4864d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JAH FINANSER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 FINANSER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 FINANSER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 FINANSER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 FINANSER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 FINANSER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−422 511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3 531 791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155 844 382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176 535 129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 FINANSER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ARILD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 FINANSER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Johan Arild Hansen, Sandvikveien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917 871 477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 FINANSER AS</a:t>
            </a:r>
          </a:p>
        </p:txBody>
      </p:sp>
    </p:spTree>
  </p:cSld>
  <p:clrMapOvr>
    <a:masterClrMapping xmlns:a="http://schemas.openxmlformats.org/drawingml/2006/main"/>
  </p:clrMapOvr>
</p:sld>
</file>