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c932fd232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05f0089024bc0"/>
  </p:sldMasterIdLst>
  <p:sldIdLst>
    <p:sldId xmlns:r="http://schemas.openxmlformats.org/officeDocument/2006/relationships" id="256" r:id="R227d6ad39a7c47f0"/>
    <p:sldId xmlns:r="http://schemas.openxmlformats.org/officeDocument/2006/relationships" id="257" r:id="R11e04a65edd54600"/>
    <p:sldId xmlns:r="http://schemas.openxmlformats.org/officeDocument/2006/relationships" id="258" r:id="R2c02d5b40cad4828"/>
    <p:sldId xmlns:r="http://schemas.openxmlformats.org/officeDocument/2006/relationships" id="259" r:id="R28ef0b7c77a1427e"/>
    <p:sldId xmlns:r="http://schemas.openxmlformats.org/officeDocument/2006/relationships" id="260" r:id="Ra5949bf28db64aa8"/>
    <p:sldId xmlns:r="http://schemas.openxmlformats.org/officeDocument/2006/relationships" id="261" r:id="Re98be05440214917"/>
    <p:sldId xmlns:r="http://schemas.openxmlformats.org/officeDocument/2006/relationships" id="262" r:id="Rc0fc44f30d58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05f0089024bc0" /><Relationship Type="http://schemas.openxmlformats.org/officeDocument/2006/relationships/slide" Target="/ppt/slides/slide1.xml" Id="R227d6ad39a7c47f0" /><Relationship Type="http://schemas.openxmlformats.org/officeDocument/2006/relationships/slide" Target="/ppt/slides/slide2.xml" Id="R11e04a65edd54600" /><Relationship Type="http://schemas.openxmlformats.org/officeDocument/2006/relationships/slide" Target="/ppt/slides/slide3.xml" Id="R2c02d5b40cad4828" /><Relationship Type="http://schemas.openxmlformats.org/officeDocument/2006/relationships/slide" Target="/ppt/slides/slide4.xml" Id="R28ef0b7c77a1427e" /><Relationship Type="http://schemas.openxmlformats.org/officeDocument/2006/relationships/slide" Target="/ppt/slides/slide5.xml" Id="Ra5949bf28db64aa8" /><Relationship Type="http://schemas.openxmlformats.org/officeDocument/2006/relationships/slide" Target="/ppt/slides/slide6.xml" Id="Re98be05440214917" /><Relationship Type="http://schemas.openxmlformats.org/officeDocument/2006/relationships/slide" Target="/ppt/slides/slide7.xml" Id="Rc0fc44f30d58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c9894646f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eb72fc674484" /><Relationship Type="http://schemas.openxmlformats.org/officeDocument/2006/relationships/theme" Target="/ppt/slideMasters/theme/theme1.xml" Id="R8bfbc182e02b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3eb72fc67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d919f84f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2a6df4e2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98b15fbcd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51543aad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c40d85b7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47ce9ca8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937ff847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RØSI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130 947 845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162 826 947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