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7abb01e13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1294969444e6b"/>
  </p:sldMasterIdLst>
  <p:sldIdLst>
    <p:sldId xmlns:r="http://schemas.openxmlformats.org/officeDocument/2006/relationships" id="256" r:id="R2ffcf588c6554d70"/>
    <p:sldId xmlns:r="http://schemas.openxmlformats.org/officeDocument/2006/relationships" id="257" r:id="Re18bdceb96324a24"/>
    <p:sldId xmlns:r="http://schemas.openxmlformats.org/officeDocument/2006/relationships" id="258" r:id="R9295e22992a141f6"/>
    <p:sldId xmlns:r="http://schemas.openxmlformats.org/officeDocument/2006/relationships" id="259" r:id="R453ac51440d44ec6"/>
    <p:sldId xmlns:r="http://schemas.openxmlformats.org/officeDocument/2006/relationships" id="260" r:id="R6a2974cf7fb9497b"/>
    <p:sldId xmlns:r="http://schemas.openxmlformats.org/officeDocument/2006/relationships" id="261" r:id="Rd266530f685c4951"/>
    <p:sldId xmlns:r="http://schemas.openxmlformats.org/officeDocument/2006/relationships" id="262" r:id="Ra9d55049ae33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1294969444e6b" /><Relationship Type="http://schemas.openxmlformats.org/officeDocument/2006/relationships/slide" Target="/ppt/slides/slide1.xml" Id="R2ffcf588c6554d70" /><Relationship Type="http://schemas.openxmlformats.org/officeDocument/2006/relationships/slide" Target="/ppt/slides/slide2.xml" Id="Re18bdceb96324a24" /><Relationship Type="http://schemas.openxmlformats.org/officeDocument/2006/relationships/slide" Target="/ppt/slides/slide3.xml" Id="R9295e22992a141f6" /><Relationship Type="http://schemas.openxmlformats.org/officeDocument/2006/relationships/slide" Target="/ppt/slides/slide4.xml" Id="R453ac51440d44ec6" /><Relationship Type="http://schemas.openxmlformats.org/officeDocument/2006/relationships/slide" Target="/ppt/slides/slide5.xml" Id="R6a2974cf7fb9497b" /><Relationship Type="http://schemas.openxmlformats.org/officeDocument/2006/relationships/slide" Target="/ppt/slides/slide6.xml" Id="Rd266530f685c4951" /><Relationship Type="http://schemas.openxmlformats.org/officeDocument/2006/relationships/slide" Target="/ppt/slides/slide7.xml" Id="Ra9d55049ae33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7bf1f747d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fc7d55fe4438" /><Relationship Type="http://schemas.openxmlformats.org/officeDocument/2006/relationships/theme" Target="/ppt/slideMasters/theme/theme1.xml" Id="R2fe3d5e765b1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afc7d55fe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385c93365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e1d5fb54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f4b6ea70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e671aa25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be63b0b59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3797cb9a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90255b49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OG BIE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OG BIE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OG BIE 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OG BIE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OG BIE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OG BIE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7 853 263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2 642 466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OG BIE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 THOMAS MYKLESTU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SKJERPING HÅVARD BECK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SKJERPING ØYSTEIN BECK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OG BIE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Landfall øvre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917 876 045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OG BIE BYGG AS</a:t>
            </a:r>
          </a:p>
        </p:txBody>
      </p:sp>
    </p:spTree>
  </p:cSld>
  <p:clrMapOvr>
    <a:masterClrMapping xmlns:a="http://schemas.openxmlformats.org/drawingml/2006/main"/>
  </p:clrMapOvr>
</p:sld>
</file>