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759ae2c54c42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e737eece2542aa"/>
  </p:sldMasterIdLst>
  <p:sldIdLst>
    <p:sldId xmlns:r="http://schemas.openxmlformats.org/officeDocument/2006/relationships" id="256" r:id="R3b22942fd5fb4957"/>
    <p:sldId xmlns:r="http://schemas.openxmlformats.org/officeDocument/2006/relationships" id="257" r:id="Re2c813c2b6f24a24"/>
    <p:sldId xmlns:r="http://schemas.openxmlformats.org/officeDocument/2006/relationships" id="258" r:id="R32253ebe398f4ae2"/>
    <p:sldId xmlns:r="http://schemas.openxmlformats.org/officeDocument/2006/relationships" id="259" r:id="R28c27c8cf225477a"/>
    <p:sldId xmlns:r="http://schemas.openxmlformats.org/officeDocument/2006/relationships" id="260" r:id="Rfd73f315b6bf4e28"/>
    <p:sldId xmlns:r="http://schemas.openxmlformats.org/officeDocument/2006/relationships" id="261" r:id="R8454c09a31ea4835"/>
    <p:sldId xmlns:r="http://schemas.openxmlformats.org/officeDocument/2006/relationships" id="262" r:id="R60831474c2e74c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e737eece2542aa" /><Relationship Type="http://schemas.openxmlformats.org/officeDocument/2006/relationships/slide" Target="/ppt/slides/slide1.xml" Id="R3b22942fd5fb4957" /><Relationship Type="http://schemas.openxmlformats.org/officeDocument/2006/relationships/slide" Target="/ppt/slides/slide2.xml" Id="Re2c813c2b6f24a24" /><Relationship Type="http://schemas.openxmlformats.org/officeDocument/2006/relationships/slide" Target="/ppt/slides/slide3.xml" Id="R32253ebe398f4ae2" /><Relationship Type="http://schemas.openxmlformats.org/officeDocument/2006/relationships/slide" Target="/ppt/slides/slide4.xml" Id="R28c27c8cf225477a" /><Relationship Type="http://schemas.openxmlformats.org/officeDocument/2006/relationships/slide" Target="/ppt/slides/slide5.xml" Id="Rfd73f315b6bf4e28" /><Relationship Type="http://schemas.openxmlformats.org/officeDocument/2006/relationships/slide" Target="/ppt/slides/slide6.xml" Id="R8454c09a31ea4835" /><Relationship Type="http://schemas.openxmlformats.org/officeDocument/2006/relationships/slide" Target="/ppt/slides/slide7.xml" Id="R60831474c2e74c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3360c6649445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4c31498414a5b" /><Relationship Type="http://schemas.openxmlformats.org/officeDocument/2006/relationships/theme" Target="/ppt/slideMasters/theme/theme1.xml" Id="R246683643bc940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c4c31498414a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2b1835fa549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1ceac5ed641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e87cda9b246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e29e5066247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414a73de544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44984988941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4c986c1ce4d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KROKEN-INVEST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KROKEN-INVEST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KROKEN-INVEST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KROKEN-INVEST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KROKEN-INVEST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KROKEN-INVEST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−292 444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8 501 581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209 275 786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219 694 980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KROKEN-INVEST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KROKEN FAMILIESELSKAP AS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KROKEN FAMILIESELSKAP AS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KROKEN FAMILIESELSKAP AS  –  26,0 %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KROKEN-INVEST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Øran 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917 876 304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KROKEN-INVEST AS</a:t>
            </a:r>
          </a:p>
        </p:txBody>
      </p:sp>
    </p:spTree>
  </p:cSld>
  <p:clrMapOvr>
    <a:masterClrMapping xmlns:a="http://schemas.openxmlformats.org/drawingml/2006/main"/>
  </p:clrMapOvr>
</p:sld>
</file>