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2595a40914d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35544c84c34186"/>
  </p:sldMasterIdLst>
  <p:sldIdLst>
    <p:sldId xmlns:r="http://schemas.openxmlformats.org/officeDocument/2006/relationships" id="256" r:id="R872a78848cb847e8"/>
    <p:sldId xmlns:r="http://schemas.openxmlformats.org/officeDocument/2006/relationships" id="257" r:id="Rb448395f00374b46"/>
    <p:sldId xmlns:r="http://schemas.openxmlformats.org/officeDocument/2006/relationships" id="258" r:id="Ra204b2ab98e64081"/>
    <p:sldId xmlns:r="http://schemas.openxmlformats.org/officeDocument/2006/relationships" id="259" r:id="R595bbdc2d522489b"/>
    <p:sldId xmlns:r="http://schemas.openxmlformats.org/officeDocument/2006/relationships" id="260" r:id="R0997e34a0ef74850"/>
    <p:sldId xmlns:r="http://schemas.openxmlformats.org/officeDocument/2006/relationships" id="261" r:id="Ra0395b2f4d27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5544c84c34186" /><Relationship Type="http://schemas.openxmlformats.org/officeDocument/2006/relationships/slide" Target="/ppt/slides/slide1.xml" Id="R872a78848cb847e8" /><Relationship Type="http://schemas.openxmlformats.org/officeDocument/2006/relationships/slide" Target="/ppt/slides/slide2.xml" Id="Rb448395f00374b46" /><Relationship Type="http://schemas.openxmlformats.org/officeDocument/2006/relationships/slide" Target="/ppt/slides/slide3.xml" Id="Ra204b2ab98e64081" /><Relationship Type="http://schemas.openxmlformats.org/officeDocument/2006/relationships/slide" Target="/ppt/slides/slide4.xml" Id="R595bbdc2d522489b" /><Relationship Type="http://schemas.openxmlformats.org/officeDocument/2006/relationships/slide" Target="/ppt/slides/slide5.xml" Id="R0997e34a0ef74850" /><Relationship Type="http://schemas.openxmlformats.org/officeDocument/2006/relationships/slide" Target="/ppt/slides/slide6.xml" Id="Ra0395b2f4d27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291086ebe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284596d242c7" /><Relationship Type="http://schemas.openxmlformats.org/officeDocument/2006/relationships/theme" Target="/ppt/slideMasters/theme/theme1.xml" Id="R10a351ebe147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ac284596d2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fcca058df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b8b4f9c7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e76cb992b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6cb848d543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21461d8a94c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ec7b2d5a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HAUGSNES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917 877 181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HAUGSNES EIENDOM AS</a:t>
            </a:r>
          </a:p>
        </p:txBody>
      </p:sp>
    </p:spTree>
  </p:cSld>
  <p:clrMapOvr>
    <a:masterClrMapping xmlns:a="http://schemas.openxmlformats.org/drawingml/2006/main"/>
  </p:clrMapOvr>
</p:sld>
</file>