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02f62612b141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158f193054443a"/>
  </p:sldMasterIdLst>
  <p:sldIdLst>
    <p:sldId xmlns:r="http://schemas.openxmlformats.org/officeDocument/2006/relationships" id="256" r:id="Ra4e4ece3289e41a9"/>
    <p:sldId xmlns:r="http://schemas.openxmlformats.org/officeDocument/2006/relationships" id="257" r:id="R2d496f8fd0a04da4"/>
    <p:sldId xmlns:r="http://schemas.openxmlformats.org/officeDocument/2006/relationships" id="258" r:id="R913022ade4b0446d"/>
    <p:sldId xmlns:r="http://schemas.openxmlformats.org/officeDocument/2006/relationships" id="259" r:id="R07a3597034e545ce"/>
    <p:sldId xmlns:r="http://schemas.openxmlformats.org/officeDocument/2006/relationships" id="260" r:id="R0b7ed4ae2237449a"/>
    <p:sldId xmlns:r="http://schemas.openxmlformats.org/officeDocument/2006/relationships" id="261" r:id="Rd87d209abca84c71"/>
    <p:sldId xmlns:r="http://schemas.openxmlformats.org/officeDocument/2006/relationships" id="262" r:id="R650a13cca03549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158f193054443a" /><Relationship Type="http://schemas.openxmlformats.org/officeDocument/2006/relationships/slide" Target="/ppt/slides/slide1.xml" Id="Ra4e4ece3289e41a9" /><Relationship Type="http://schemas.openxmlformats.org/officeDocument/2006/relationships/slide" Target="/ppt/slides/slide2.xml" Id="R2d496f8fd0a04da4" /><Relationship Type="http://schemas.openxmlformats.org/officeDocument/2006/relationships/slide" Target="/ppt/slides/slide3.xml" Id="R913022ade4b0446d" /><Relationship Type="http://schemas.openxmlformats.org/officeDocument/2006/relationships/slide" Target="/ppt/slides/slide4.xml" Id="R07a3597034e545ce" /><Relationship Type="http://schemas.openxmlformats.org/officeDocument/2006/relationships/slide" Target="/ppt/slides/slide5.xml" Id="R0b7ed4ae2237449a" /><Relationship Type="http://schemas.openxmlformats.org/officeDocument/2006/relationships/slide" Target="/ppt/slides/slide6.xml" Id="Rd87d209abca84c71" /><Relationship Type="http://schemas.openxmlformats.org/officeDocument/2006/relationships/slide" Target="/ppt/slides/slide7.xml" Id="R650a13cca03549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cfa5e8d0d845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b99a826aa407b" /><Relationship Type="http://schemas.openxmlformats.org/officeDocument/2006/relationships/theme" Target="/ppt/slideMasters/theme/theme1.xml" Id="R86f3204c984448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7b99a826aa40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0bc989b554f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4a4f96d9447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6c7bbf18949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4bee7928346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5a00b46cf41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1362863e54d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d940c3b4842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HAUGSNES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HAUGSNES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HAUGSNES EIENDOM AS ble etablert [år] og holder til i Båtsfjord.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HAUGSNES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HAUGSNES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HAUGSNES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1 231 070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674 541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159 797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10 256 463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16 614 538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HAUGSNES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HAUGSNES TOR INGE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HAUGSNES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Havnegata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9990 Båtsfjord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917 877 181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HAUGSNES EIENDOM AS</a:t>
            </a:r>
          </a:p>
        </p:txBody>
      </p:sp>
    </p:spTree>
  </p:cSld>
  <p:clrMapOvr>
    <a:masterClrMapping xmlns:a="http://schemas.openxmlformats.org/drawingml/2006/main"/>
  </p:clrMapOvr>
</p:sld>
</file>