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15273de33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9fabed4114add"/>
  </p:sldMasterIdLst>
  <p:sldIdLst>
    <p:sldId xmlns:r="http://schemas.openxmlformats.org/officeDocument/2006/relationships" id="256" r:id="Rf15f956010e34bb6"/>
    <p:sldId xmlns:r="http://schemas.openxmlformats.org/officeDocument/2006/relationships" id="257" r:id="R1e23fe711492440b"/>
    <p:sldId xmlns:r="http://schemas.openxmlformats.org/officeDocument/2006/relationships" id="258" r:id="Rbdd70c05b6c04b37"/>
    <p:sldId xmlns:r="http://schemas.openxmlformats.org/officeDocument/2006/relationships" id="259" r:id="Re76682f383fb4218"/>
    <p:sldId xmlns:r="http://schemas.openxmlformats.org/officeDocument/2006/relationships" id="260" r:id="R83596e714f574e47"/>
    <p:sldId xmlns:r="http://schemas.openxmlformats.org/officeDocument/2006/relationships" id="261" r:id="R8f953bc72dc14564"/>
    <p:sldId xmlns:r="http://schemas.openxmlformats.org/officeDocument/2006/relationships" id="262" r:id="R4ad448e275ab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9fabed4114add" /><Relationship Type="http://schemas.openxmlformats.org/officeDocument/2006/relationships/slide" Target="/ppt/slides/slide1.xml" Id="Rf15f956010e34bb6" /><Relationship Type="http://schemas.openxmlformats.org/officeDocument/2006/relationships/slide" Target="/ppt/slides/slide2.xml" Id="R1e23fe711492440b" /><Relationship Type="http://schemas.openxmlformats.org/officeDocument/2006/relationships/slide" Target="/ppt/slides/slide3.xml" Id="Rbdd70c05b6c04b37" /><Relationship Type="http://schemas.openxmlformats.org/officeDocument/2006/relationships/slide" Target="/ppt/slides/slide4.xml" Id="Re76682f383fb4218" /><Relationship Type="http://schemas.openxmlformats.org/officeDocument/2006/relationships/slide" Target="/ppt/slides/slide5.xml" Id="R83596e714f574e47" /><Relationship Type="http://schemas.openxmlformats.org/officeDocument/2006/relationships/slide" Target="/ppt/slides/slide6.xml" Id="R8f953bc72dc14564" /><Relationship Type="http://schemas.openxmlformats.org/officeDocument/2006/relationships/slide" Target="/ppt/slides/slide7.xml" Id="R4ad448e275ab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21399aa2a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044fe6230430b" /><Relationship Type="http://schemas.openxmlformats.org/officeDocument/2006/relationships/theme" Target="/ppt/slideMasters/theme/theme1.xml" Id="Rba852196d108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044fe6230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c7a316d03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bb5e8500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fea1bb6b8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b312c0d08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251528e44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2f4a9ac85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22cc203b9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SNOOP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807 510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2 068 407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3 014 254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LEIKNES APELAND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Apeland, Ensjøveien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917 877 734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SNOOP AS</a:t>
            </a:r>
          </a:p>
        </p:txBody>
      </p:sp>
    </p:spTree>
  </p:cSld>
  <p:clrMapOvr>
    <a:masterClrMapping xmlns:a="http://schemas.openxmlformats.org/drawingml/2006/main"/>
  </p:clrMapOvr>
</p:sld>
</file>