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cc4619f29a40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570e5fd0074055"/>
  </p:sldMasterIdLst>
  <p:sldIdLst>
    <p:sldId xmlns:r="http://schemas.openxmlformats.org/officeDocument/2006/relationships" id="256" r:id="R1b209f113e944ce1"/>
    <p:sldId xmlns:r="http://schemas.openxmlformats.org/officeDocument/2006/relationships" id="257" r:id="R0c1b349b21ff4f73"/>
    <p:sldId xmlns:r="http://schemas.openxmlformats.org/officeDocument/2006/relationships" id="258" r:id="R5934ad3efe5f4fde"/>
    <p:sldId xmlns:r="http://schemas.openxmlformats.org/officeDocument/2006/relationships" id="259" r:id="R9bb699dc5f33456a"/>
    <p:sldId xmlns:r="http://schemas.openxmlformats.org/officeDocument/2006/relationships" id="260" r:id="R4dec8f77dba84c1c"/>
    <p:sldId xmlns:r="http://schemas.openxmlformats.org/officeDocument/2006/relationships" id="261" r:id="R5b9a03b2704f4c3f"/>
    <p:sldId xmlns:r="http://schemas.openxmlformats.org/officeDocument/2006/relationships" id="262" r:id="R9a59b0cb571e40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70e5fd0074055" /><Relationship Type="http://schemas.openxmlformats.org/officeDocument/2006/relationships/slide" Target="/ppt/slides/slide1.xml" Id="R1b209f113e944ce1" /><Relationship Type="http://schemas.openxmlformats.org/officeDocument/2006/relationships/slide" Target="/ppt/slides/slide2.xml" Id="R0c1b349b21ff4f73" /><Relationship Type="http://schemas.openxmlformats.org/officeDocument/2006/relationships/slide" Target="/ppt/slides/slide3.xml" Id="R5934ad3efe5f4fde" /><Relationship Type="http://schemas.openxmlformats.org/officeDocument/2006/relationships/slide" Target="/ppt/slides/slide4.xml" Id="R9bb699dc5f33456a" /><Relationship Type="http://schemas.openxmlformats.org/officeDocument/2006/relationships/slide" Target="/ppt/slides/slide5.xml" Id="R4dec8f77dba84c1c" /><Relationship Type="http://schemas.openxmlformats.org/officeDocument/2006/relationships/slide" Target="/ppt/slides/slide6.xml" Id="R5b9a03b2704f4c3f" /><Relationship Type="http://schemas.openxmlformats.org/officeDocument/2006/relationships/slide" Target="/ppt/slides/slide7.xml" Id="R9a59b0cb571e40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2440271284b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b84cfb9a24df9" /><Relationship Type="http://schemas.openxmlformats.org/officeDocument/2006/relationships/theme" Target="/ppt/slideMasters/theme/theme1.xml" Id="R23c75bd9fe3c44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eb84cfb9a24d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5a6f0ed8f40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b5575997243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a79e736f94b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3b86c375e44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46dfa39e246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dedbf1cd746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cf6b39d6141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BYGGMEISTER BELT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BELT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BYGGMEISTER BELT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BELT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BELT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BELT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5 195 405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304 409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2 315 651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BELT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BELT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BELT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Engjelsvegen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917 879 842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BELT AS</a:t>
            </a:r>
          </a:p>
        </p:txBody>
      </p:sp>
    </p:spTree>
  </p:cSld>
  <p:clrMapOvr>
    <a:masterClrMapping xmlns:a="http://schemas.openxmlformats.org/drawingml/2006/main"/>
  </p:clrMapOvr>
</p:sld>
</file>