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ce5e2a7df184c3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62764f9469b4e09"/>
  </p:sldMasterIdLst>
  <p:sldIdLst>
    <p:sldId xmlns:r="http://schemas.openxmlformats.org/officeDocument/2006/relationships" id="256" r:id="R01ae18d61090495c"/>
    <p:sldId xmlns:r="http://schemas.openxmlformats.org/officeDocument/2006/relationships" id="257" r:id="R41cc835f86f0488c"/>
    <p:sldId xmlns:r="http://schemas.openxmlformats.org/officeDocument/2006/relationships" id="258" r:id="R6577da3bc7084c0d"/>
    <p:sldId xmlns:r="http://schemas.openxmlformats.org/officeDocument/2006/relationships" id="259" r:id="Rd800cf4f049c49a0"/>
    <p:sldId xmlns:r="http://schemas.openxmlformats.org/officeDocument/2006/relationships" id="260" r:id="Rbba268e2568a48cd"/>
    <p:sldId xmlns:r="http://schemas.openxmlformats.org/officeDocument/2006/relationships" id="261" r:id="Rc252575aa5064a27"/>
    <p:sldId xmlns:r="http://schemas.openxmlformats.org/officeDocument/2006/relationships" id="262" r:id="R662b4eb6b9fd479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2764f9469b4e09" /><Relationship Type="http://schemas.openxmlformats.org/officeDocument/2006/relationships/slide" Target="/ppt/slides/slide1.xml" Id="R01ae18d61090495c" /><Relationship Type="http://schemas.openxmlformats.org/officeDocument/2006/relationships/slide" Target="/ppt/slides/slide2.xml" Id="R41cc835f86f0488c" /><Relationship Type="http://schemas.openxmlformats.org/officeDocument/2006/relationships/slide" Target="/ppt/slides/slide3.xml" Id="R6577da3bc7084c0d" /><Relationship Type="http://schemas.openxmlformats.org/officeDocument/2006/relationships/slide" Target="/ppt/slides/slide4.xml" Id="Rd800cf4f049c49a0" /><Relationship Type="http://schemas.openxmlformats.org/officeDocument/2006/relationships/slide" Target="/ppt/slides/slide5.xml" Id="Rbba268e2568a48cd" /><Relationship Type="http://schemas.openxmlformats.org/officeDocument/2006/relationships/slide" Target="/ppt/slides/slide6.xml" Id="Rc252575aa5064a27" /><Relationship Type="http://schemas.openxmlformats.org/officeDocument/2006/relationships/slide" Target="/ppt/slides/slide7.xml" Id="R662b4eb6b9fd479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c9c3ab40d942a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52ef812a6342f3" /><Relationship Type="http://schemas.openxmlformats.org/officeDocument/2006/relationships/theme" Target="/ppt/slideMasters/theme/theme1.xml" Id="Rbcae53621be64bd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552ef812a6342f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839f0d57a9412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4ae875e7e0428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cd30691847400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14255abea345f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994b8c4e824c3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f12a1f641f4a9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6c8e436368428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ADMIRAL ENERGY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ADMIRAL ENERGY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ADMIRAL ENERGY AS ble etablert [år] og holder til i Høvik.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ADMIRAL ENERGY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ADMIRAL ENERGY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ADMIRAL ENERGY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1 019 389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−340 377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3 040 023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3 235 052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3 757 612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ADMIRAL ENERGY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ANDREAS SCHØYEN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ADMIRAL OFFSHORE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ADMIRAL ENERGY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Per A Schøyen, Høvikveien 22A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1363 Høvik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per.schoyen@gmail.com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917 879 990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ADMIRAL ENERGY AS</a:t>
            </a:r>
          </a:p>
        </p:txBody>
      </p:sp>
    </p:spTree>
  </p:cSld>
  <p:clrMapOvr>
    <a:masterClrMapping xmlns:a="http://schemas.openxmlformats.org/drawingml/2006/main"/>
  </p:clrMapOvr>
</p:sld>
</file>