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dfba16290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719020dbe4ceb"/>
  </p:sldMasterIdLst>
  <p:sldIdLst>
    <p:sldId xmlns:r="http://schemas.openxmlformats.org/officeDocument/2006/relationships" id="256" r:id="R3b5f71faf70c4329"/>
    <p:sldId xmlns:r="http://schemas.openxmlformats.org/officeDocument/2006/relationships" id="257" r:id="Rb916ae363e494df6"/>
    <p:sldId xmlns:r="http://schemas.openxmlformats.org/officeDocument/2006/relationships" id="258" r:id="R1792cb39b63843c7"/>
    <p:sldId xmlns:r="http://schemas.openxmlformats.org/officeDocument/2006/relationships" id="259" r:id="R93e3a18f93e940e0"/>
    <p:sldId xmlns:r="http://schemas.openxmlformats.org/officeDocument/2006/relationships" id="260" r:id="R96dd4c74a2164315"/>
    <p:sldId xmlns:r="http://schemas.openxmlformats.org/officeDocument/2006/relationships" id="261" r:id="Rfa0461802ca14113"/>
    <p:sldId xmlns:r="http://schemas.openxmlformats.org/officeDocument/2006/relationships" id="262" r:id="Rb5964f3b695b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719020dbe4ceb" /><Relationship Type="http://schemas.openxmlformats.org/officeDocument/2006/relationships/slide" Target="/ppt/slides/slide1.xml" Id="R3b5f71faf70c4329" /><Relationship Type="http://schemas.openxmlformats.org/officeDocument/2006/relationships/slide" Target="/ppt/slides/slide2.xml" Id="Rb916ae363e494df6" /><Relationship Type="http://schemas.openxmlformats.org/officeDocument/2006/relationships/slide" Target="/ppt/slides/slide3.xml" Id="R1792cb39b63843c7" /><Relationship Type="http://schemas.openxmlformats.org/officeDocument/2006/relationships/slide" Target="/ppt/slides/slide4.xml" Id="R93e3a18f93e940e0" /><Relationship Type="http://schemas.openxmlformats.org/officeDocument/2006/relationships/slide" Target="/ppt/slides/slide5.xml" Id="R96dd4c74a2164315" /><Relationship Type="http://schemas.openxmlformats.org/officeDocument/2006/relationships/slide" Target="/ppt/slides/slide6.xml" Id="Rfa0461802ca14113" /><Relationship Type="http://schemas.openxmlformats.org/officeDocument/2006/relationships/slide" Target="/ppt/slides/slide7.xml" Id="Rb5964f3b695b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7dcab944b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28006f7245e8" /><Relationship Type="http://schemas.openxmlformats.org/officeDocument/2006/relationships/theme" Target="/ppt/slideMasters/theme/theme1.xml" Id="R4ae086048d34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d28006f72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7a2ff6958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a94a75d7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a9242cc5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4f8e601c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62732d71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773209de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566646bfa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