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048e75c6c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98ad23e0f4a56"/>
  </p:sldMasterIdLst>
  <p:sldIdLst>
    <p:sldId xmlns:r="http://schemas.openxmlformats.org/officeDocument/2006/relationships" id="256" r:id="R0b488aaab46244ec"/>
    <p:sldId xmlns:r="http://schemas.openxmlformats.org/officeDocument/2006/relationships" id="257" r:id="R7454b72bc4c0473b"/>
    <p:sldId xmlns:r="http://schemas.openxmlformats.org/officeDocument/2006/relationships" id="258" r:id="R95044fd72b3644ab"/>
    <p:sldId xmlns:r="http://schemas.openxmlformats.org/officeDocument/2006/relationships" id="259" r:id="R2cca1de4e0494e43"/>
    <p:sldId xmlns:r="http://schemas.openxmlformats.org/officeDocument/2006/relationships" id="260" r:id="R2f4d20a2b1f14a0c"/>
    <p:sldId xmlns:r="http://schemas.openxmlformats.org/officeDocument/2006/relationships" id="261" r:id="Ra0692ad993fe4ef8"/>
    <p:sldId xmlns:r="http://schemas.openxmlformats.org/officeDocument/2006/relationships" id="262" r:id="Rbec03ce6593b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98ad23e0f4a56" /><Relationship Type="http://schemas.openxmlformats.org/officeDocument/2006/relationships/slide" Target="/ppt/slides/slide1.xml" Id="R0b488aaab46244ec" /><Relationship Type="http://schemas.openxmlformats.org/officeDocument/2006/relationships/slide" Target="/ppt/slides/slide2.xml" Id="R7454b72bc4c0473b" /><Relationship Type="http://schemas.openxmlformats.org/officeDocument/2006/relationships/slide" Target="/ppt/slides/slide3.xml" Id="R95044fd72b3644ab" /><Relationship Type="http://schemas.openxmlformats.org/officeDocument/2006/relationships/slide" Target="/ppt/slides/slide4.xml" Id="R2cca1de4e0494e43" /><Relationship Type="http://schemas.openxmlformats.org/officeDocument/2006/relationships/slide" Target="/ppt/slides/slide5.xml" Id="R2f4d20a2b1f14a0c" /><Relationship Type="http://schemas.openxmlformats.org/officeDocument/2006/relationships/slide" Target="/ppt/slides/slide6.xml" Id="Ra0692ad993fe4ef8" /><Relationship Type="http://schemas.openxmlformats.org/officeDocument/2006/relationships/slide" Target="/ppt/slides/slide7.xml" Id="Rbec03ce6593b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de6a09205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9b3038b804be1" /><Relationship Type="http://schemas.openxmlformats.org/officeDocument/2006/relationships/theme" Target="/ppt/slideMasters/theme/theme1.xml" Id="Rd268ba2b3b3f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19b3038b80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ee16bca2444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f50a1336e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ac6de6331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816941082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267d358f043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8421917c40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8f479a731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BETONMA REHABILITERING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 REHABILITERING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1 172 138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293 636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LENDDITE BUNJAKU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Vevelstadåsen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917 882 274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 REHABILITERING AS</a:t>
            </a:r>
          </a:p>
        </p:txBody>
      </p:sp>
    </p:spTree>
  </p:cSld>
  <p:clrMapOvr>
    <a:masterClrMapping xmlns:a="http://schemas.openxmlformats.org/drawingml/2006/main"/>
  </p:clrMapOvr>
</p:sld>
</file>