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f7c9637eda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ce619e9274ae4"/>
  </p:sldMasterIdLst>
  <p:sldIdLst>
    <p:sldId xmlns:r="http://schemas.openxmlformats.org/officeDocument/2006/relationships" id="256" r:id="R51b8203961fd4df4"/>
    <p:sldId xmlns:r="http://schemas.openxmlformats.org/officeDocument/2006/relationships" id="257" r:id="Rbe48581e0f4b45ab"/>
    <p:sldId xmlns:r="http://schemas.openxmlformats.org/officeDocument/2006/relationships" id="258" r:id="Rb6dcc03d844c469e"/>
    <p:sldId xmlns:r="http://schemas.openxmlformats.org/officeDocument/2006/relationships" id="259" r:id="R8a4af19721e84477"/>
    <p:sldId xmlns:r="http://schemas.openxmlformats.org/officeDocument/2006/relationships" id="260" r:id="Ra22cebe17a8b4fa9"/>
    <p:sldId xmlns:r="http://schemas.openxmlformats.org/officeDocument/2006/relationships" id="261" r:id="Ra1958a43b144479f"/>
    <p:sldId xmlns:r="http://schemas.openxmlformats.org/officeDocument/2006/relationships" id="262" r:id="R2378bc0d62be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ce619e9274ae4" /><Relationship Type="http://schemas.openxmlformats.org/officeDocument/2006/relationships/slide" Target="/ppt/slides/slide1.xml" Id="R51b8203961fd4df4" /><Relationship Type="http://schemas.openxmlformats.org/officeDocument/2006/relationships/slide" Target="/ppt/slides/slide2.xml" Id="Rbe48581e0f4b45ab" /><Relationship Type="http://schemas.openxmlformats.org/officeDocument/2006/relationships/slide" Target="/ppt/slides/slide3.xml" Id="Rb6dcc03d844c469e" /><Relationship Type="http://schemas.openxmlformats.org/officeDocument/2006/relationships/slide" Target="/ppt/slides/slide4.xml" Id="R8a4af19721e84477" /><Relationship Type="http://schemas.openxmlformats.org/officeDocument/2006/relationships/slide" Target="/ppt/slides/slide5.xml" Id="Ra22cebe17a8b4fa9" /><Relationship Type="http://schemas.openxmlformats.org/officeDocument/2006/relationships/slide" Target="/ppt/slides/slide6.xml" Id="Ra1958a43b144479f" /><Relationship Type="http://schemas.openxmlformats.org/officeDocument/2006/relationships/slide" Target="/ppt/slides/slide7.xml" Id="R2378bc0d62be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243282e87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bdd89be24570" /><Relationship Type="http://schemas.openxmlformats.org/officeDocument/2006/relationships/theme" Target="/ppt/slideMasters/theme/theme1.xml" Id="R7fda4db2d8fd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8bdd89be2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c426ecb4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30693363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4eb5fc81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aee71812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162db8e4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98569b77e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a67bcec142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FRODE STOKKE, VVS-VARME-GASS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FRODE STOKKE, VVS-VARME-GASS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FRODE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LINE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Lierbakkene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917 882 460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FRODE STOKKE, VVS-VARME-GASS</a:t>
            </a:r>
          </a:p>
        </p:txBody>
      </p:sp>
    </p:spTree>
  </p:cSld>
  <p:clrMapOvr>
    <a:masterClrMapping xmlns:a="http://schemas.openxmlformats.org/drawingml/2006/main"/>
  </p:clrMapOvr>
</p:sld>
</file>