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90070ac4af43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62813befad48e3"/>
  </p:sldMasterIdLst>
  <p:sldIdLst>
    <p:sldId xmlns:r="http://schemas.openxmlformats.org/officeDocument/2006/relationships" id="256" r:id="R452d7bc2b2d74e0d"/>
    <p:sldId xmlns:r="http://schemas.openxmlformats.org/officeDocument/2006/relationships" id="257" r:id="R2e6fb1d7f37a4e4e"/>
    <p:sldId xmlns:r="http://schemas.openxmlformats.org/officeDocument/2006/relationships" id="258" r:id="R9ba3756eca6e4b4e"/>
    <p:sldId xmlns:r="http://schemas.openxmlformats.org/officeDocument/2006/relationships" id="259" r:id="R27988c5550264ba7"/>
    <p:sldId xmlns:r="http://schemas.openxmlformats.org/officeDocument/2006/relationships" id="260" r:id="Ra314bfb255684ee5"/>
    <p:sldId xmlns:r="http://schemas.openxmlformats.org/officeDocument/2006/relationships" id="261" r:id="R7d5816c9cf174341"/>
    <p:sldId xmlns:r="http://schemas.openxmlformats.org/officeDocument/2006/relationships" id="262" r:id="Rf091dcaa969a40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62813befad48e3" /><Relationship Type="http://schemas.openxmlformats.org/officeDocument/2006/relationships/slide" Target="/ppt/slides/slide1.xml" Id="R452d7bc2b2d74e0d" /><Relationship Type="http://schemas.openxmlformats.org/officeDocument/2006/relationships/slide" Target="/ppt/slides/slide2.xml" Id="R2e6fb1d7f37a4e4e" /><Relationship Type="http://schemas.openxmlformats.org/officeDocument/2006/relationships/slide" Target="/ppt/slides/slide3.xml" Id="R9ba3756eca6e4b4e" /><Relationship Type="http://schemas.openxmlformats.org/officeDocument/2006/relationships/slide" Target="/ppt/slides/slide4.xml" Id="R27988c5550264ba7" /><Relationship Type="http://schemas.openxmlformats.org/officeDocument/2006/relationships/slide" Target="/ppt/slides/slide5.xml" Id="Ra314bfb255684ee5" /><Relationship Type="http://schemas.openxmlformats.org/officeDocument/2006/relationships/slide" Target="/ppt/slides/slide6.xml" Id="R7d5816c9cf174341" /><Relationship Type="http://schemas.openxmlformats.org/officeDocument/2006/relationships/slide" Target="/ppt/slides/slide7.xml" Id="Rf091dcaa969a40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6a67f094741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f609e94cd4c10" /><Relationship Type="http://schemas.openxmlformats.org/officeDocument/2006/relationships/theme" Target="/ppt/slideMasters/theme/theme1.xml" Id="R25d1a14494ec4a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3f609e94cd4c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9f669e00940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0df9e90614f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59326df6741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11c07f9da49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5ca1659fb4a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16cd2cce641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c5e0f474542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MERELEKTRO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81 329 617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12 500 258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8 978 689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9 411 497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37 662 760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M&amp;R HOLDING AS  –  78,6 %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AKTURK HAYRULLAH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CURRUSA LAMBERT ALBERT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RONAU HENRIK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WIECZOREK SEBASTIAN M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917 886 172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MERELEKTRO AS</a:t>
            </a:r>
          </a:p>
        </p:txBody>
      </p:sp>
    </p:spTree>
  </p:cSld>
  <p:clrMapOvr>
    <a:masterClrMapping xmlns:a="http://schemas.openxmlformats.org/drawingml/2006/main"/>
  </p:clrMapOvr>
</p:sld>
</file>