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53359eebad4d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f90d28120e44c7"/>
  </p:sldMasterIdLst>
  <p:sldIdLst>
    <p:sldId xmlns:r="http://schemas.openxmlformats.org/officeDocument/2006/relationships" id="256" r:id="R566fc0761d824461"/>
    <p:sldId xmlns:r="http://schemas.openxmlformats.org/officeDocument/2006/relationships" id="257" r:id="R462e6e6b10ae407a"/>
    <p:sldId xmlns:r="http://schemas.openxmlformats.org/officeDocument/2006/relationships" id="258" r:id="Rc214b1362ec6423a"/>
    <p:sldId xmlns:r="http://schemas.openxmlformats.org/officeDocument/2006/relationships" id="259" r:id="R0d68ebae0a2e41b7"/>
    <p:sldId xmlns:r="http://schemas.openxmlformats.org/officeDocument/2006/relationships" id="260" r:id="R4b47e60371ef410d"/>
    <p:sldId xmlns:r="http://schemas.openxmlformats.org/officeDocument/2006/relationships" id="261" r:id="R96bcfb119ada4477"/>
    <p:sldId xmlns:r="http://schemas.openxmlformats.org/officeDocument/2006/relationships" id="262" r:id="R26d082fd2d2a44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f90d28120e44c7" /><Relationship Type="http://schemas.openxmlformats.org/officeDocument/2006/relationships/slide" Target="/ppt/slides/slide1.xml" Id="R566fc0761d824461" /><Relationship Type="http://schemas.openxmlformats.org/officeDocument/2006/relationships/slide" Target="/ppt/slides/slide2.xml" Id="R462e6e6b10ae407a" /><Relationship Type="http://schemas.openxmlformats.org/officeDocument/2006/relationships/slide" Target="/ppt/slides/slide3.xml" Id="Rc214b1362ec6423a" /><Relationship Type="http://schemas.openxmlformats.org/officeDocument/2006/relationships/slide" Target="/ppt/slides/slide4.xml" Id="R0d68ebae0a2e41b7" /><Relationship Type="http://schemas.openxmlformats.org/officeDocument/2006/relationships/slide" Target="/ppt/slides/slide5.xml" Id="R4b47e60371ef410d" /><Relationship Type="http://schemas.openxmlformats.org/officeDocument/2006/relationships/slide" Target="/ppt/slides/slide6.xml" Id="R96bcfb119ada4477" /><Relationship Type="http://schemas.openxmlformats.org/officeDocument/2006/relationships/slide" Target="/ppt/slides/slide7.xml" Id="R26d082fd2d2a44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8f9f1dcf924c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1db417fa645d0" /><Relationship Type="http://schemas.openxmlformats.org/officeDocument/2006/relationships/theme" Target="/ppt/slideMasters/theme/theme1.xml" Id="R93bb5a699ee847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91db417fa645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6c9726a0744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6bb05b2f043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74c714f2946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4b30e70fb42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e26db244e4b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ff71a3dfb4e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7b6622a2f4f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JUNE MØGSTER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JUNE MØGSTER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JUNE MØGSTER INVEST AS ble etablert [år] og holder til i Storebø.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JUNE MØGSTER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JUNE MØGSTER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JUNE MØGSTER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−390 142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78 683 178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579 272 750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611 602 090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JUNE MØGSTER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DRØNEN MELINGEN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MELINGEN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SONDRE DRØNEN MELINGEN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JUNE INGER LISE DRØNEN MØGSTER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JUNE INGER LISE DRØNEN MØGSTER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JUNE MØGSTER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Alfabygget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5392 Storebø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917 895 589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JUNE MØGSTER INVEST AS</a:t>
            </a:r>
          </a:p>
        </p:txBody>
      </p:sp>
    </p:spTree>
  </p:cSld>
  <p:clrMapOvr>
    <a:masterClrMapping xmlns:a="http://schemas.openxmlformats.org/drawingml/2006/main"/>
  </p:clrMapOvr>
</p:sld>
</file>