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f18999d6b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e5417375c4ab3"/>
  </p:sldMasterIdLst>
  <p:sldIdLst>
    <p:sldId xmlns:r="http://schemas.openxmlformats.org/officeDocument/2006/relationships" id="256" r:id="R6f461e4c0a7a4fba"/>
    <p:sldId xmlns:r="http://schemas.openxmlformats.org/officeDocument/2006/relationships" id="257" r:id="Rc2f0b817d52e4ae9"/>
    <p:sldId xmlns:r="http://schemas.openxmlformats.org/officeDocument/2006/relationships" id="258" r:id="R3eacd840b80d461d"/>
    <p:sldId xmlns:r="http://schemas.openxmlformats.org/officeDocument/2006/relationships" id="259" r:id="R3d5cf21625f3412c"/>
    <p:sldId xmlns:r="http://schemas.openxmlformats.org/officeDocument/2006/relationships" id="260" r:id="R17f014a62ee34a32"/>
    <p:sldId xmlns:r="http://schemas.openxmlformats.org/officeDocument/2006/relationships" id="261" r:id="R89185f5252984b89"/>
    <p:sldId xmlns:r="http://schemas.openxmlformats.org/officeDocument/2006/relationships" id="262" r:id="Re94c01923000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e5417375c4ab3" /><Relationship Type="http://schemas.openxmlformats.org/officeDocument/2006/relationships/slide" Target="/ppt/slides/slide1.xml" Id="R6f461e4c0a7a4fba" /><Relationship Type="http://schemas.openxmlformats.org/officeDocument/2006/relationships/slide" Target="/ppt/slides/slide2.xml" Id="Rc2f0b817d52e4ae9" /><Relationship Type="http://schemas.openxmlformats.org/officeDocument/2006/relationships/slide" Target="/ppt/slides/slide3.xml" Id="R3eacd840b80d461d" /><Relationship Type="http://schemas.openxmlformats.org/officeDocument/2006/relationships/slide" Target="/ppt/slides/slide4.xml" Id="R3d5cf21625f3412c" /><Relationship Type="http://schemas.openxmlformats.org/officeDocument/2006/relationships/slide" Target="/ppt/slides/slide5.xml" Id="R17f014a62ee34a32" /><Relationship Type="http://schemas.openxmlformats.org/officeDocument/2006/relationships/slide" Target="/ppt/slides/slide6.xml" Id="R89185f5252984b89" /><Relationship Type="http://schemas.openxmlformats.org/officeDocument/2006/relationships/slide" Target="/ppt/slides/slide7.xml" Id="Re94c01923000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0a4bafa4a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0d6eae3742f8" /><Relationship Type="http://schemas.openxmlformats.org/officeDocument/2006/relationships/theme" Target="/ppt/slideMasters/theme/theme1.xml" Id="Rac2c3545da7b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40d6eae37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1140d9fb5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14606cf05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fb80d8128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42521a26f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15905e0c641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3cd9d35f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cf2e1e274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POOL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384 626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5 933 747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ENGEBRETSEN BEATE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ANNE KRISTIN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POOL INVEST AS</a:t>
            </a:r>
          </a:p>
        </p:txBody>
      </p:sp>
    </p:spTree>
  </p:cSld>
  <p:clrMapOvr>
    <a:masterClrMapping xmlns:a="http://schemas.openxmlformats.org/drawingml/2006/main"/>
  </p:clrMapOvr>
</p:sld>
</file>