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1d58945b3164c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da414174b74a00"/>
  </p:sldMasterIdLst>
  <p:sldIdLst>
    <p:sldId xmlns:r="http://schemas.openxmlformats.org/officeDocument/2006/relationships" id="256" r:id="Ra6e008258de54053"/>
    <p:sldId xmlns:r="http://schemas.openxmlformats.org/officeDocument/2006/relationships" id="257" r:id="Raf35e35868a241c6"/>
    <p:sldId xmlns:r="http://schemas.openxmlformats.org/officeDocument/2006/relationships" id="258" r:id="R81046ac3e9cd4e84"/>
    <p:sldId xmlns:r="http://schemas.openxmlformats.org/officeDocument/2006/relationships" id="259" r:id="R9311c371dd6f4856"/>
    <p:sldId xmlns:r="http://schemas.openxmlformats.org/officeDocument/2006/relationships" id="260" r:id="R2522b7bed2eb438e"/>
    <p:sldId xmlns:r="http://schemas.openxmlformats.org/officeDocument/2006/relationships" id="261" r:id="R52a7188e254248e2"/>
    <p:sldId xmlns:r="http://schemas.openxmlformats.org/officeDocument/2006/relationships" id="262" r:id="Rb45069241afc43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a414174b74a00" /><Relationship Type="http://schemas.openxmlformats.org/officeDocument/2006/relationships/slide" Target="/ppt/slides/slide1.xml" Id="Ra6e008258de54053" /><Relationship Type="http://schemas.openxmlformats.org/officeDocument/2006/relationships/slide" Target="/ppt/slides/slide2.xml" Id="Raf35e35868a241c6" /><Relationship Type="http://schemas.openxmlformats.org/officeDocument/2006/relationships/slide" Target="/ppt/slides/slide3.xml" Id="R81046ac3e9cd4e84" /><Relationship Type="http://schemas.openxmlformats.org/officeDocument/2006/relationships/slide" Target="/ppt/slides/slide4.xml" Id="R9311c371dd6f4856" /><Relationship Type="http://schemas.openxmlformats.org/officeDocument/2006/relationships/slide" Target="/ppt/slides/slide5.xml" Id="R2522b7bed2eb438e" /><Relationship Type="http://schemas.openxmlformats.org/officeDocument/2006/relationships/slide" Target="/ppt/slides/slide6.xml" Id="R52a7188e254248e2" /><Relationship Type="http://schemas.openxmlformats.org/officeDocument/2006/relationships/slide" Target="/ppt/slides/slide7.xml" Id="Rb45069241afc43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b46c7535f449e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af915164b3416c" /><Relationship Type="http://schemas.openxmlformats.org/officeDocument/2006/relationships/theme" Target="/ppt/slideMasters/theme/theme1.xml" Id="R437909f7d50542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0af915164b341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fe068602524e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e998d172428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abdad8ee3e4f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61fb8266f047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a8ffc73d42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93f9e13624a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063136279427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TRIPLA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TRIPLA INVEST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−156 194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3 548 845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6 522 624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AASEN AUDUN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Neufeldts gate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917 904 197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TRIPLA INVEST AS</a:t>
            </a:r>
          </a:p>
        </p:txBody>
      </p:sp>
    </p:spTree>
  </p:cSld>
  <p:clrMapOvr>
    <a:masterClrMapping xmlns:a="http://schemas.openxmlformats.org/drawingml/2006/main"/>
  </p:clrMapOvr>
</p:sld>
</file>