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cea46e41143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794da89d648ef"/>
  </p:sldMasterIdLst>
  <p:sldIdLst>
    <p:sldId xmlns:r="http://schemas.openxmlformats.org/officeDocument/2006/relationships" id="256" r:id="Ra44438818efc46b9"/>
    <p:sldId xmlns:r="http://schemas.openxmlformats.org/officeDocument/2006/relationships" id="257" r:id="Rf0ec30b8c9c144f8"/>
    <p:sldId xmlns:r="http://schemas.openxmlformats.org/officeDocument/2006/relationships" id="258" r:id="R633bf6cf68f34c1f"/>
    <p:sldId xmlns:r="http://schemas.openxmlformats.org/officeDocument/2006/relationships" id="259" r:id="R0f55e85aae794890"/>
    <p:sldId xmlns:r="http://schemas.openxmlformats.org/officeDocument/2006/relationships" id="260" r:id="Rdda7132b53cf4076"/>
    <p:sldId xmlns:r="http://schemas.openxmlformats.org/officeDocument/2006/relationships" id="261" r:id="Rd776c7da60474060"/>
    <p:sldId xmlns:r="http://schemas.openxmlformats.org/officeDocument/2006/relationships" id="262" r:id="Rfe0fecb6a973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794da89d648ef" /><Relationship Type="http://schemas.openxmlformats.org/officeDocument/2006/relationships/slide" Target="/ppt/slides/slide1.xml" Id="Ra44438818efc46b9" /><Relationship Type="http://schemas.openxmlformats.org/officeDocument/2006/relationships/slide" Target="/ppt/slides/slide2.xml" Id="Rf0ec30b8c9c144f8" /><Relationship Type="http://schemas.openxmlformats.org/officeDocument/2006/relationships/slide" Target="/ppt/slides/slide3.xml" Id="R633bf6cf68f34c1f" /><Relationship Type="http://schemas.openxmlformats.org/officeDocument/2006/relationships/slide" Target="/ppt/slides/slide4.xml" Id="R0f55e85aae794890" /><Relationship Type="http://schemas.openxmlformats.org/officeDocument/2006/relationships/slide" Target="/ppt/slides/slide5.xml" Id="Rdda7132b53cf4076" /><Relationship Type="http://schemas.openxmlformats.org/officeDocument/2006/relationships/slide" Target="/ppt/slides/slide6.xml" Id="Rd776c7da60474060" /><Relationship Type="http://schemas.openxmlformats.org/officeDocument/2006/relationships/slide" Target="/ppt/slides/slide7.xml" Id="Rfe0fecb6a973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baf4fab44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d6dc27f054830" /><Relationship Type="http://schemas.openxmlformats.org/officeDocument/2006/relationships/theme" Target="/ppt/slideMasters/theme/theme1.xml" Id="R67166d5cc079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d6dc27f05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4ca78388f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8c454a1c4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0a9f90b8a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a02d2546c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dcb61ceb8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ea4b830b14a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3bf9b9ea0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ALSTAD-RYGG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ALSTAD-RYGG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ALSTAD-RYGG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ALSTAD-RYGG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ALSTAD-RYGG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ALSTAD-RYGG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ALSTAD-RYGG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ALSTAD-RYGG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ALSTAD-RYGG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Gomperudgata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ALSTAD-RYGG HOLDING AS</a:t>
            </a:r>
          </a:p>
        </p:txBody>
      </p:sp>
    </p:spTree>
  </p:cSld>
  <p:clrMapOvr>
    <a:masterClrMapping xmlns:a="http://schemas.openxmlformats.org/drawingml/2006/main"/>
  </p:clrMapOvr>
</p:sld>
</file>