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24d4c06ca342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d7d6397cbf4764"/>
  </p:sldMasterIdLst>
  <p:sldIdLst>
    <p:sldId xmlns:r="http://schemas.openxmlformats.org/officeDocument/2006/relationships" id="256" r:id="Re4a7b21ee5d64af0"/>
    <p:sldId xmlns:r="http://schemas.openxmlformats.org/officeDocument/2006/relationships" id="257" r:id="R745f735e794f431b"/>
    <p:sldId xmlns:r="http://schemas.openxmlformats.org/officeDocument/2006/relationships" id="258" r:id="R44ac57f183b74161"/>
    <p:sldId xmlns:r="http://schemas.openxmlformats.org/officeDocument/2006/relationships" id="259" r:id="R4752d3e4cf76466b"/>
    <p:sldId xmlns:r="http://schemas.openxmlformats.org/officeDocument/2006/relationships" id="260" r:id="R9679692cf1304197"/>
    <p:sldId xmlns:r="http://schemas.openxmlformats.org/officeDocument/2006/relationships" id="261" r:id="Rd0971cac3b7b49d5"/>
    <p:sldId xmlns:r="http://schemas.openxmlformats.org/officeDocument/2006/relationships" id="262" r:id="R231768e587a44f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7d6397cbf4764" /><Relationship Type="http://schemas.openxmlformats.org/officeDocument/2006/relationships/slide" Target="/ppt/slides/slide1.xml" Id="Re4a7b21ee5d64af0" /><Relationship Type="http://schemas.openxmlformats.org/officeDocument/2006/relationships/slide" Target="/ppt/slides/slide2.xml" Id="R745f735e794f431b" /><Relationship Type="http://schemas.openxmlformats.org/officeDocument/2006/relationships/slide" Target="/ppt/slides/slide3.xml" Id="R44ac57f183b74161" /><Relationship Type="http://schemas.openxmlformats.org/officeDocument/2006/relationships/slide" Target="/ppt/slides/slide4.xml" Id="R4752d3e4cf76466b" /><Relationship Type="http://schemas.openxmlformats.org/officeDocument/2006/relationships/slide" Target="/ppt/slides/slide5.xml" Id="R9679692cf1304197" /><Relationship Type="http://schemas.openxmlformats.org/officeDocument/2006/relationships/slide" Target="/ppt/slides/slide6.xml" Id="Rd0971cac3b7b49d5" /><Relationship Type="http://schemas.openxmlformats.org/officeDocument/2006/relationships/slide" Target="/ppt/slides/slide7.xml" Id="R231768e587a44f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6a205d4434b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db25baa844c56" /><Relationship Type="http://schemas.openxmlformats.org/officeDocument/2006/relationships/theme" Target="/ppt/slideMasters/theme/theme1.xml" Id="Rfbf3686b6c9b4c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8db25baa844c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be58b90a041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ac618ee304b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bb3de0f1b41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eb30801214b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30d4b502144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9b768eaec4c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31286021744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FASTREGNSKAP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FASTREGNSKAP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4 183 577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313 071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1 696 464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ANNE LISE GÅRDER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SIGBJØRN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NYHUS TONE ELISABETH O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Heimskogen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917 911 363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FASTREGNSKAP AS</a:t>
            </a:r>
          </a:p>
        </p:txBody>
      </p:sp>
    </p:spTree>
  </p:cSld>
  <p:clrMapOvr>
    <a:masterClrMapping xmlns:a="http://schemas.openxmlformats.org/drawingml/2006/main"/>
  </p:clrMapOvr>
</p:sld>
</file>