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237a01e16f4f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2aa0fe074342f0"/>
  </p:sldMasterIdLst>
  <p:sldIdLst>
    <p:sldId xmlns:r="http://schemas.openxmlformats.org/officeDocument/2006/relationships" id="256" r:id="R027571f59e7743c7"/>
    <p:sldId xmlns:r="http://schemas.openxmlformats.org/officeDocument/2006/relationships" id="257" r:id="R7f8b01778b524188"/>
    <p:sldId xmlns:r="http://schemas.openxmlformats.org/officeDocument/2006/relationships" id="258" r:id="R7259e8753cc244fd"/>
    <p:sldId xmlns:r="http://schemas.openxmlformats.org/officeDocument/2006/relationships" id="259" r:id="R7e3ae931fc18411b"/>
    <p:sldId xmlns:r="http://schemas.openxmlformats.org/officeDocument/2006/relationships" id="260" r:id="R603af8b540fd4659"/>
    <p:sldId xmlns:r="http://schemas.openxmlformats.org/officeDocument/2006/relationships" id="261" r:id="R42c8b7d1542640d6"/>
    <p:sldId xmlns:r="http://schemas.openxmlformats.org/officeDocument/2006/relationships" id="262" r:id="R1dee691501414c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2aa0fe074342f0" /><Relationship Type="http://schemas.openxmlformats.org/officeDocument/2006/relationships/slide" Target="/ppt/slides/slide1.xml" Id="R027571f59e7743c7" /><Relationship Type="http://schemas.openxmlformats.org/officeDocument/2006/relationships/slide" Target="/ppt/slides/slide2.xml" Id="R7f8b01778b524188" /><Relationship Type="http://schemas.openxmlformats.org/officeDocument/2006/relationships/slide" Target="/ppt/slides/slide3.xml" Id="R7259e8753cc244fd" /><Relationship Type="http://schemas.openxmlformats.org/officeDocument/2006/relationships/slide" Target="/ppt/slides/slide4.xml" Id="R7e3ae931fc18411b" /><Relationship Type="http://schemas.openxmlformats.org/officeDocument/2006/relationships/slide" Target="/ppt/slides/slide5.xml" Id="R603af8b540fd4659" /><Relationship Type="http://schemas.openxmlformats.org/officeDocument/2006/relationships/slide" Target="/ppt/slides/slide6.xml" Id="R42c8b7d1542640d6" /><Relationship Type="http://schemas.openxmlformats.org/officeDocument/2006/relationships/slide" Target="/ppt/slides/slide7.xml" Id="R1dee691501414c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c416f81c5c49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7e7efc0bcf45e6" /><Relationship Type="http://schemas.openxmlformats.org/officeDocument/2006/relationships/theme" Target="/ppt/slideMasters/theme/theme1.xml" Id="Rfc30b792b8014d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7e7efc0bcf45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a46011209641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59676cb44b46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e06eea2c944f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014d12733541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85f9c466b645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675c84365f44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fe6ae14b9346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MHB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MHB HOLDING AS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616 947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3 393 012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3 893 012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TRÆDAL RONNY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Farsundvegen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6819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917 915 857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MHB HOLDING AS</a:t>
            </a:r>
          </a:p>
        </p:txBody>
      </p:sp>
    </p:spTree>
  </p:cSld>
  <p:clrMapOvr>
    <a:masterClrMapping xmlns:a="http://schemas.openxmlformats.org/drawingml/2006/main"/>
  </p:clrMapOvr>
</p:sld>
</file>