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7401a0637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3056322ec42f6"/>
  </p:sldMasterIdLst>
  <p:sldIdLst>
    <p:sldId xmlns:r="http://schemas.openxmlformats.org/officeDocument/2006/relationships" id="256" r:id="R3a1ab0736e664981"/>
    <p:sldId xmlns:r="http://schemas.openxmlformats.org/officeDocument/2006/relationships" id="257" r:id="Rdbdd88fe25e94a63"/>
    <p:sldId xmlns:r="http://schemas.openxmlformats.org/officeDocument/2006/relationships" id="258" r:id="R6b27dcf74cb9412a"/>
    <p:sldId xmlns:r="http://schemas.openxmlformats.org/officeDocument/2006/relationships" id="259" r:id="R6cb2233297f94cb5"/>
    <p:sldId xmlns:r="http://schemas.openxmlformats.org/officeDocument/2006/relationships" id="260" r:id="R5c78a2f9eea24300"/>
    <p:sldId xmlns:r="http://schemas.openxmlformats.org/officeDocument/2006/relationships" id="261" r:id="R607fdc239c974386"/>
    <p:sldId xmlns:r="http://schemas.openxmlformats.org/officeDocument/2006/relationships" id="262" r:id="Rf45a6acad80c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3056322ec42f6" /><Relationship Type="http://schemas.openxmlformats.org/officeDocument/2006/relationships/slide" Target="/ppt/slides/slide1.xml" Id="R3a1ab0736e664981" /><Relationship Type="http://schemas.openxmlformats.org/officeDocument/2006/relationships/slide" Target="/ppt/slides/slide2.xml" Id="Rdbdd88fe25e94a63" /><Relationship Type="http://schemas.openxmlformats.org/officeDocument/2006/relationships/slide" Target="/ppt/slides/slide3.xml" Id="R6b27dcf74cb9412a" /><Relationship Type="http://schemas.openxmlformats.org/officeDocument/2006/relationships/slide" Target="/ppt/slides/slide4.xml" Id="R6cb2233297f94cb5" /><Relationship Type="http://schemas.openxmlformats.org/officeDocument/2006/relationships/slide" Target="/ppt/slides/slide5.xml" Id="R5c78a2f9eea24300" /><Relationship Type="http://schemas.openxmlformats.org/officeDocument/2006/relationships/slide" Target="/ppt/slides/slide6.xml" Id="R607fdc239c974386" /><Relationship Type="http://schemas.openxmlformats.org/officeDocument/2006/relationships/slide" Target="/ppt/slides/slide7.xml" Id="Rf45a6acad80c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dec7392b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e6cba34a4697" /><Relationship Type="http://schemas.openxmlformats.org/officeDocument/2006/relationships/theme" Target="/ppt/slideMasters/theme/theme1.xml" Id="Rf20b7f01c016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be6cba34a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0e55fa78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61cd0a759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16f1f3d9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38b83054c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b98a21c8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cd567315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90b11b85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VALDE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VALDE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40 226 940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1 287 517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7 433 693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TOR TRYGVE PEDERSEN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Ø.ANTONSEN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ØYSTEIN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GRØNSBERG ERIK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ØYSTEIN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MISJE ROALD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Smøråsvegen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05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jan@valde.no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917 916 780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VALDE AS</a:t>
            </a:r>
          </a:p>
        </p:txBody>
      </p:sp>
    </p:spTree>
  </p:cSld>
  <p:clrMapOvr>
    <a:masterClrMapping xmlns:a="http://schemas.openxmlformats.org/drawingml/2006/main"/>
  </p:clrMapOvr>
</p:sld>
</file>