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4849ce8bad4d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b24b4a4e4042dc"/>
  </p:sldMasterIdLst>
  <p:sldIdLst>
    <p:sldId xmlns:r="http://schemas.openxmlformats.org/officeDocument/2006/relationships" id="256" r:id="Rf2c1e42eb7e14117"/>
    <p:sldId xmlns:r="http://schemas.openxmlformats.org/officeDocument/2006/relationships" id="257" r:id="Re52e52cc4f394672"/>
    <p:sldId xmlns:r="http://schemas.openxmlformats.org/officeDocument/2006/relationships" id="258" r:id="R1734cf85bfbb4d4b"/>
    <p:sldId xmlns:r="http://schemas.openxmlformats.org/officeDocument/2006/relationships" id="259" r:id="Rfe5e355bbeca4699"/>
    <p:sldId xmlns:r="http://schemas.openxmlformats.org/officeDocument/2006/relationships" id="260" r:id="R2b94056dc632489a"/>
    <p:sldId xmlns:r="http://schemas.openxmlformats.org/officeDocument/2006/relationships" id="261" r:id="R6718fccba7cf455b"/>
    <p:sldId xmlns:r="http://schemas.openxmlformats.org/officeDocument/2006/relationships" id="262" r:id="R44e511a7e4a349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b24b4a4e4042dc" /><Relationship Type="http://schemas.openxmlformats.org/officeDocument/2006/relationships/slide" Target="/ppt/slides/slide1.xml" Id="Rf2c1e42eb7e14117" /><Relationship Type="http://schemas.openxmlformats.org/officeDocument/2006/relationships/slide" Target="/ppt/slides/slide2.xml" Id="Re52e52cc4f394672" /><Relationship Type="http://schemas.openxmlformats.org/officeDocument/2006/relationships/slide" Target="/ppt/slides/slide3.xml" Id="R1734cf85bfbb4d4b" /><Relationship Type="http://schemas.openxmlformats.org/officeDocument/2006/relationships/slide" Target="/ppt/slides/slide4.xml" Id="Rfe5e355bbeca4699" /><Relationship Type="http://schemas.openxmlformats.org/officeDocument/2006/relationships/slide" Target="/ppt/slides/slide5.xml" Id="R2b94056dc632489a" /><Relationship Type="http://schemas.openxmlformats.org/officeDocument/2006/relationships/slide" Target="/ppt/slides/slide6.xml" Id="R6718fccba7cf455b" /><Relationship Type="http://schemas.openxmlformats.org/officeDocument/2006/relationships/slide" Target="/ppt/slides/slide7.xml" Id="R44e511a7e4a349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42a3db6d9847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2236f4f884e9c" /><Relationship Type="http://schemas.openxmlformats.org/officeDocument/2006/relationships/theme" Target="/ppt/slideMasters/theme/theme1.xml" Id="Re88a300ca0934f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02236f4f884e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c8c75fd8b4f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d63ef4e424f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da6ce8d8543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d84c9a74f46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ec402f1a649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febb0b84d4f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b9ff6c50040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RÅBU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RÅBU HOLDING AS ble etablert [år] og holder til i Eydehavn.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−165 634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−4 297 315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−710 971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7 831 688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RÅBU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Handverktunet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4810 Eydehavn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917 918 058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