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0630f200974c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bab6ab22b849f3"/>
  </p:sldMasterIdLst>
  <p:sldIdLst>
    <p:sldId xmlns:r="http://schemas.openxmlformats.org/officeDocument/2006/relationships" id="256" r:id="Re975ab627bfc4ee5"/>
    <p:sldId xmlns:r="http://schemas.openxmlformats.org/officeDocument/2006/relationships" id="257" r:id="R9329a9f9f44c4a55"/>
    <p:sldId xmlns:r="http://schemas.openxmlformats.org/officeDocument/2006/relationships" id="258" r:id="Rb94df45360e348e2"/>
    <p:sldId xmlns:r="http://schemas.openxmlformats.org/officeDocument/2006/relationships" id="259" r:id="Re3f464fb9b17430a"/>
    <p:sldId xmlns:r="http://schemas.openxmlformats.org/officeDocument/2006/relationships" id="260" r:id="Re007fd49b4f447df"/>
    <p:sldId xmlns:r="http://schemas.openxmlformats.org/officeDocument/2006/relationships" id="261" r:id="R3848215e32994f32"/>
    <p:sldId xmlns:r="http://schemas.openxmlformats.org/officeDocument/2006/relationships" id="262" r:id="R2ac0b859ea554a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ab6ab22b849f3" /><Relationship Type="http://schemas.openxmlformats.org/officeDocument/2006/relationships/slide" Target="/ppt/slides/slide1.xml" Id="Re975ab627bfc4ee5" /><Relationship Type="http://schemas.openxmlformats.org/officeDocument/2006/relationships/slide" Target="/ppt/slides/slide2.xml" Id="R9329a9f9f44c4a55" /><Relationship Type="http://schemas.openxmlformats.org/officeDocument/2006/relationships/slide" Target="/ppt/slides/slide3.xml" Id="Rb94df45360e348e2" /><Relationship Type="http://schemas.openxmlformats.org/officeDocument/2006/relationships/slide" Target="/ppt/slides/slide4.xml" Id="Re3f464fb9b17430a" /><Relationship Type="http://schemas.openxmlformats.org/officeDocument/2006/relationships/slide" Target="/ppt/slides/slide5.xml" Id="Re007fd49b4f447df" /><Relationship Type="http://schemas.openxmlformats.org/officeDocument/2006/relationships/slide" Target="/ppt/slides/slide6.xml" Id="R3848215e32994f32" /><Relationship Type="http://schemas.openxmlformats.org/officeDocument/2006/relationships/slide" Target="/ppt/slides/slide7.xml" Id="R2ac0b859ea554a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13538ac2641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59a2f218e4b2d" /><Relationship Type="http://schemas.openxmlformats.org/officeDocument/2006/relationships/theme" Target="/ppt/slideMasters/theme/theme1.xml" Id="R1f46dd1d614348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359a2f218e4b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e9273add649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849db84eb48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f06b2d9bf44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1f346f33c4d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17bf8808246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9d854845c41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2ab3a8682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TRIPPEL-L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TRIPPEL-L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5 716 648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5 716 648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LINDBANK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SHELTER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917 933 294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TRIPPEL-L AS</a:t>
            </a:r>
          </a:p>
        </p:txBody>
      </p:sp>
    </p:spTree>
  </p:cSld>
  <p:clrMapOvr>
    <a:masterClrMapping xmlns:a="http://schemas.openxmlformats.org/drawingml/2006/main"/>
  </p:clrMapOvr>
</p:sld>
</file>