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5c0aff507349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a3e2b7d32043ca"/>
  </p:sldMasterIdLst>
  <p:sldIdLst>
    <p:sldId xmlns:r="http://schemas.openxmlformats.org/officeDocument/2006/relationships" id="256" r:id="R9529f3b1292c4d0f"/>
    <p:sldId xmlns:r="http://schemas.openxmlformats.org/officeDocument/2006/relationships" id="257" r:id="Rd210bbf678374590"/>
    <p:sldId xmlns:r="http://schemas.openxmlformats.org/officeDocument/2006/relationships" id="258" r:id="R2ad27d20c84e4845"/>
    <p:sldId xmlns:r="http://schemas.openxmlformats.org/officeDocument/2006/relationships" id="259" r:id="R2a3be447c16b4dcb"/>
    <p:sldId xmlns:r="http://schemas.openxmlformats.org/officeDocument/2006/relationships" id="260" r:id="R7f113b537fd046b1"/>
    <p:sldId xmlns:r="http://schemas.openxmlformats.org/officeDocument/2006/relationships" id="261" r:id="R4b6283b78e184ffe"/>
    <p:sldId xmlns:r="http://schemas.openxmlformats.org/officeDocument/2006/relationships" id="262" r:id="R069c75262aaa4e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a3e2b7d32043ca" /><Relationship Type="http://schemas.openxmlformats.org/officeDocument/2006/relationships/slide" Target="/ppt/slides/slide1.xml" Id="R9529f3b1292c4d0f" /><Relationship Type="http://schemas.openxmlformats.org/officeDocument/2006/relationships/slide" Target="/ppt/slides/slide2.xml" Id="Rd210bbf678374590" /><Relationship Type="http://schemas.openxmlformats.org/officeDocument/2006/relationships/slide" Target="/ppt/slides/slide3.xml" Id="R2ad27d20c84e4845" /><Relationship Type="http://schemas.openxmlformats.org/officeDocument/2006/relationships/slide" Target="/ppt/slides/slide4.xml" Id="R2a3be447c16b4dcb" /><Relationship Type="http://schemas.openxmlformats.org/officeDocument/2006/relationships/slide" Target="/ppt/slides/slide5.xml" Id="R7f113b537fd046b1" /><Relationship Type="http://schemas.openxmlformats.org/officeDocument/2006/relationships/slide" Target="/ppt/slides/slide6.xml" Id="R4b6283b78e184ffe" /><Relationship Type="http://schemas.openxmlformats.org/officeDocument/2006/relationships/slide" Target="/ppt/slides/slide7.xml" Id="R069c75262aaa4e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a3c098d44344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57a163a874da6" /><Relationship Type="http://schemas.openxmlformats.org/officeDocument/2006/relationships/theme" Target="/ppt/slideMasters/theme/theme1.xml" Id="R50b1152f8f0147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357a163a874d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a19f2e98c4d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ab38af71345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9d2450ee540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df13f047c45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a2352cf044a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8ecbd017f40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bbfd1661044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CABB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CABB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2 175 606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2 275 606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PETTER ANDERSEN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Rolfstangveien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917 933 774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CABB HOLDING AS</a:t>
            </a:r>
          </a:p>
        </p:txBody>
      </p:sp>
    </p:spTree>
  </p:cSld>
  <p:clrMapOvr>
    <a:masterClrMapping xmlns:a="http://schemas.openxmlformats.org/drawingml/2006/main"/>
  </p:clrMapOvr>
</p:sld>
</file>