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118cbb15414e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19422570604e97"/>
  </p:sldMasterIdLst>
  <p:sldIdLst>
    <p:sldId xmlns:r="http://schemas.openxmlformats.org/officeDocument/2006/relationships" id="256" r:id="R323f1991361e49cd"/>
    <p:sldId xmlns:r="http://schemas.openxmlformats.org/officeDocument/2006/relationships" id="257" r:id="Rce13357238a44be4"/>
    <p:sldId xmlns:r="http://schemas.openxmlformats.org/officeDocument/2006/relationships" id="258" r:id="R561726407bb54b86"/>
    <p:sldId xmlns:r="http://schemas.openxmlformats.org/officeDocument/2006/relationships" id="259" r:id="R03afaecde475484a"/>
    <p:sldId xmlns:r="http://schemas.openxmlformats.org/officeDocument/2006/relationships" id="260" r:id="Ref5bc903f9164fac"/>
    <p:sldId xmlns:r="http://schemas.openxmlformats.org/officeDocument/2006/relationships" id="261" r:id="R4a4c3970e8934c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19422570604e97" /><Relationship Type="http://schemas.openxmlformats.org/officeDocument/2006/relationships/slide" Target="/ppt/slides/slide1.xml" Id="R323f1991361e49cd" /><Relationship Type="http://schemas.openxmlformats.org/officeDocument/2006/relationships/slide" Target="/ppt/slides/slide2.xml" Id="Rce13357238a44be4" /><Relationship Type="http://schemas.openxmlformats.org/officeDocument/2006/relationships/slide" Target="/ppt/slides/slide3.xml" Id="R561726407bb54b86" /><Relationship Type="http://schemas.openxmlformats.org/officeDocument/2006/relationships/slide" Target="/ppt/slides/slide4.xml" Id="R03afaecde475484a" /><Relationship Type="http://schemas.openxmlformats.org/officeDocument/2006/relationships/slide" Target="/ppt/slides/slide5.xml" Id="Ref5bc903f9164fac" /><Relationship Type="http://schemas.openxmlformats.org/officeDocument/2006/relationships/slide" Target="/ppt/slides/slide6.xml" Id="R4a4c3970e8934c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5853293ee941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d28cefc344606" /><Relationship Type="http://schemas.openxmlformats.org/officeDocument/2006/relationships/theme" Target="/ppt/slideMasters/theme/theme1.xml" Id="R954345c6e0cc47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9d28cefc3446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4c1b56a9f4e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6dfbf189749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f333a6ce84d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ef41c4a964a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25aa94db840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ecb45fd9548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NYE VISJONER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VISJONER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NYE VISJONER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VISJONER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VISJONER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VISJONER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5 153 173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12 003 423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22 712 638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VISJONER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Thorvald Meyers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917 937 036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VISJONER AS</a:t>
            </a:r>
          </a:p>
        </p:txBody>
      </p:sp>
    </p:spTree>
  </p:cSld>
  <p:clrMapOvr>
    <a:masterClrMapping xmlns:a="http://schemas.openxmlformats.org/drawingml/2006/main"/>
  </p:clrMapOvr>
</p:sld>
</file>