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dd697fdf2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31ae25eb0406d"/>
  </p:sldMasterIdLst>
  <p:sldIdLst>
    <p:sldId xmlns:r="http://schemas.openxmlformats.org/officeDocument/2006/relationships" id="256" r:id="R120c0d38b34e48a0"/>
    <p:sldId xmlns:r="http://schemas.openxmlformats.org/officeDocument/2006/relationships" id="257" r:id="R4a2b6cd9f3134aae"/>
    <p:sldId xmlns:r="http://schemas.openxmlformats.org/officeDocument/2006/relationships" id="258" r:id="Rad7a5b2fb5ee40dd"/>
    <p:sldId xmlns:r="http://schemas.openxmlformats.org/officeDocument/2006/relationships" id="259" r:id="R3ed791e1761c4796"/>
    <p:sldId xmlns:r="http://schemas.openxmlformats.org/officeDocument/2006/relationships" id="260" r:id="Rdc6a60acd3074455"/>
    <p:sldId xmlns:r="http://schemas.openxmlformats.org/officeDocument/2006/relationships" id="261" r:id="R34bd1047848941f0"/>
    <p:sldId xmlns:r="http://schemas.openxmlformats.org/officeDocument/2006/relationships" id="262" r:id="Rc26f94505ff1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31ae25eb0406d" /><Relationship Type="http://schemas.openxmlformats.org/officeDocument/2006/relationships/slide" Target="/ppt/slides/slide1.xml" Id="R120c0d38b34e48a0" /><Relationship Type="http://schemas.openxmlformats.org/officeDocument/2006/relationships/slide" Target="/ppt/slides/slide2.xml" Id="R4a2b6cd9f3134aae" /><Relationship Type="http://schemas.openxmlformats.org/officeDocument/2006/relationships/slide" Target="/ppt/slides/slide3.xml" Id="Rad7a5b2fb5ee40dd" /><Relationship Type="http://schemas.openxmlformats.org/officeDocument/2006/relationships/slide" Target="/ppt/slides/slide4.xml" Id="R3ed791e1761c4796" /><Relationship Type="http://schemas.openxmlformats.org/officeDocument/2006/relationships/slide" Target="/ppt/slides/slide5.xml" Id="Rdc6a60acd3074455" /><Relationship Type="http://schemas.openxmlformats.org/officeDocument/2006/relationships/slide" Target="/ppt/slides/slide6.xml" Id="R34bd1047848941f0" /><Relationship Type="http://schemas.openxmlformats.org/officeDocument/2006/relationships/slide" Target="/ppt/slides/slide7.xml" Id="Rc26f94505ff1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f223a1712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ad7b78c234bc0" /><Relationship Type="http://schemas.openxmlformats.org/officeDocument/2006/relationships/theme" Target="/ppt/slideMasters/theme/theme1.xml" Id="Ra4237387537d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ad7b78c23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5098afa6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b7d34e5f2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827753bf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c3071456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11848e37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45a1ab958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e2c1a2b19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32 007 471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32 076 522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STENSRUD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Hammers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eirik.stensrud@hotmail.com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917 949 069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