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6333b930c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95dca684b404c"/>
  </p:sldMasterIdLst>
  <p:sldIdLst>
    <p:sldId xmlns:r="http://schemas.openxmlformats.org/officeDocument/2006/relationships" id="256" r:id="R90dacb97383c4df3"/>
    <p:sldId xmlns:r="http://schemas.openxmlformats.org/officeDocument/2006/relationships" id="257" r:id="Ra882577ebe354162"/>
    <p:sldId xmlns:r="http://schemas.openxmlformats.org/officeDocument/2006/relationships" id="258" r:id="Rb541b19ce5574324"/>
    <p:sldId xmlns:r="http://schemas.openxmlformats.org/officeDocument/2006/relationships" id="259" r:id="Re0e799ce343b40a0"/>
    <p:sldId xmlns:r="http://schemas.openxmlformats.org/officeDocument/2006/relationships" id="260" r:id="Ra93600526e0548f3"/>
    <p:sldId xmlns:r="http://schemas.openxmlformats.org/officeDocument/2006/relationships" id="261" r:id="R7fb94929b76b4487"/>
    <p:sldId xmlns:r="http://schemas.openxmlformats.org/officeDocument/2006/relationships" id="262" r:id="R4dc2a21f3d16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95dca684b404c" /><Relationship Type="http://schemas.openxmlformats.org/officeDocument/2006/relationships/slide" Target="/ppt/slides/slide1.xml" Id="R90dacb97383c4df3" /><Relationship Type="http://schemas.openxmlformats.org/officeDocument/2006/relationships/slide" Target="/ppt/slides/slide2.xml" Id="Ra882577ebe354162" /><Relationship Type="http://schemas.openxmlformats.org/officeDocument/2006/relationships/slide" Target="/ppt/slides/slide3.xml" Id="Rb541b19ce5574324" /><Relationship Type="http://schemas.openxmlformats.org/officeDocument/2006/relationships/slide" Target="/ppt/slides/slide4.xml" Id="Re0e799ce343b40a0" /><Relationship Type="http://schemas.openxmlformats.org/officeDocument/2006/relationships/slide" Target="/ppt/slides/slide5.xml" Id="Ra93600526e0548f3" /><Relationship Type="http://schemas.openxmlformats.org/officeDocument/2006/relationships/slide" Target="/ppt/slides/slide6.xml" Id="R7fb94929b76b4487" /><Relationship Type="http://schemas.openxmlformats.org/officeDocument/2006/relationships/slide" Target="/ppt/slides/slide7.xml" Id="R4dc2a21f3d16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4bc4a2be3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23e9bd7d74969" /><Relationship Type="http://schemas.openxmlformats.org/officeDocument/2006/relationships/theme" Target="/ppt/slideMasters/theme/theme1.xml" Id="Ref86105c4c38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723e9bd7d7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5ace60b0344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55e64629e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dd1bcc5b6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0f364d127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cc5bd5379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bd14c3819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e4598e52c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SØRUMSAND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SØRUMSAND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SØRUMSAND RØR AS ble etablert [år] og holder til i Sørumsand.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SØRUMSAND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SØRUMSAND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SØRUMSAND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17 726 680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12 742 674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15 078 082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SØRUMSAND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TONE HARSHEIM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HARSHEIM LARS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HARSHEIM PER SIGMUND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HARSHEIM STÅLE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SØRUMSAND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Fynsandveien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1920 Sørumsand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sorumsandror@online.no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917 950 857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SØRUMSAND RØR AS</a:t>
            </a:r>
          </a:p>
        </p:txBody>
      </p:sp>
    </p:spTree>
  </p:cSld>
  <p:clrMapOvr>
    <a:masterClrMapping xmlns:a="http://schemas.openxmlformats.org/drawingml/2006/main"/>
  </p:clrMapOvr>
</p:sld>
</file>