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312197a1e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9ecbd547e7442b"/>
  </p:sldMasterIdLst>
  <p:sldIdLst>
    <p:sldId xmlns:r="http://schemas.openxmlformats.org/officeDocument/2006/relationships" id="256" r:id="Rd179e2b9d9ee45be"/>
    <p:sldId xmlns:r="http://schemas.openxmlformats.org/officeDocument/2006/relationships" id="257" r:id="R7119d3f9e1524daf"/>
    <p:sldId xmlns:r="http://schemas.openxmlformats.org/officeDocument/2006/relationships" id="258" r:id="R39215e45f5b64ceb"/>
    <p:sldId xmlns:r="http://schemas.openxmlformats.org/officeDocument/2006/relationships" id="259" r:id="R25902009a6b94d94"/>
    <p:sldId xmlns:r="http://schemas.openxmlformats.org/officeDocument/2006/relationships" id="260" r:id="Re6c417777d0c404c"/>
    <p:sldId xmlns:r="http://schemas.openxmlformats.org/officeDocument/2006/relationships" id="261" r:id="Re9de48c4c0714519"/>
    <p:sldId xmlns:r="http://schemas.openxmlformats.org/officeDocument/2006/relationships" id="262" r:id="Re142704ce0b442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ecbd547e7442b" /><Relationship Type="http://schemas.openxmlformats.org/officeDocument/2006/relationships/slide" Target="/ppt/slides/slide1.xml" Id="Rd179e2b9d9ee45be" /><Relationship Type="http://schemas.openxmlformats.org/officeDocument/2006/relationships/slide" Target="/ppt/slides/slide2.xml" Id="R7119d3f9e1524daf" /><Relationship Type="http://schemas.openxmlformats.org/officeDocument/2006/relationships/slide" Target="/ppt/slides/slide3.xml" Id="R39215e45f5b64ceb" /><Relationship Type="http://schemas.openxmlformats.org/officeDocument/2006/relationships/slide" Target="/ppt/slides/slide4.xml" Id="R25902009a6b94d94" /><Relationship Type="http://schemas.openxmlformats.org/officeDocument/2006/relationships/slide" Target="/ppt/slides/slide5.xml" Id="Re6c417777d0c404c" /><Relationship Type="http://schemas.openxmlformats.org/officeDocument/2006/relationships/slide" Target="/ppt/slides/slide6.xml" Id="Re9de48c4c0714519" /><Relationship Type="http://schemas.openxmlformats.org/officeDocument/2006/relationships/slide" Target="/ppt/slides/slide7.xml" Id="Re142704ce0b442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b5824f505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dfb3f23794713" /><Relationship Type="http://schemas.openxmlformats.org/officeDocument/2006/relationships/theme" Target="/ppt/slideMasters/theme/theme1.xml" Id="Rf46a28749824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dfb3f237947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e135f3224e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0d4e08ccc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54c2db5fc49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b1fe5f6c3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509ce28a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73a67929a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ed8c34dd349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BYGGMESTRENE MAGNUSSEN OG GUNDERSEN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MAGNUSSEN OG GUNDERSEN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BYGGMESTRENE MAGNUSSEN OG GUNDERSEN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MAGNUSSEN OG GUNDERSEN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MAGNUSSEN OG GUNDERSEN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MAGNUSSEN OG GUNDERSEN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33 966 445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13 776 219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MAGNUSSEN OG GUNDERSEN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ROGU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HEMAG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LINDBLAD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TOAN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MAGNUSSEN OG GUNDERSEN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Ryggeveien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917 961 824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BYGGMESTRENE MAGNUSSEN OG GUNDERSEN AS</a:t>
            </a:r>
          </a:p>
        </p:txBody>
      </p:sp>
    </p:spTree>
  </p:cSld>
  <p:clrMapOvr>
    <a:masterClrMapping xmlns:a="http://schemas.openxmlformats.org/drawingml/2006/main"/>
  </p:clrMapOvr>
</p:sld>
</file>