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ca7b838a0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16f34159894223"/>
  </p:sldMasterIdLst>
  <p:sldIdLst>
    <p:sldId xmlns:r="http://schemas.openxmlformats.org/officeDocument/2006/relationships" id="256" r:id="R7c75a2fa71ee40eb"/>
    <p:sldId xmlns:r="http://schemas.openxmlformats.org/officeDocument/2006/relationships" id="257" r:id="R9f41e7ed07344e9e"/>
    <p:sldId xmlns:r="http://schemas.openxmlformats.org/officeDocument/2006/relationships" id="258" r:id="Ree04c7672ff24f20"/>
    <p:sldId xmlns:r="http://schemas.openxmlformats.org/officeDocument/2006/relationships" id="259" r:id="R91c1868fc91e4714"/>
    <p:sldId xmlns:r="http://schemas.openxmlformats.org/officeDocument/2006/relationships" id="260" r:id="R5cfa1b31430140f4"/>
    <p:sldId xmlns:r="http://schemas.openxmlformats.org/officeDocument/2006/relationships" id="261" r:id="Ra24422cfbcff40db"/>
    <p:sldId xmlns:r="http://schemas.openxmlformats.org/officeDocument/2006/relationships" id="262" r:id="Ra44f9caf8243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6f34159894223" /><Relationship Type="http://schemas.openxmlformats.org/officeDocument/2006/relationships/slide" Target="/ppt/slides/slide1.xml" Id="R7c75a2fa71ee40eb" /><Relationship Type="http://schemas.openxmlformats.org/officeDocument/2006/relationships/slide" Target="/ppt/slides/slide2.xml" Id="R9f41e7ed07344e9e" /><Relationship Type="http://schemas.openxmlformats.org/officeDocument/2006/relationships/slide" Target="/ppt/slides/slide3.xml" Id="Ree04c7672ff24f20" /><Relationship Type="http://schemas.openxmlformats.org/officeDocument/2006/relationships/slide" Target="/ppt/slides/slide4.xml" Id="R91c1868fc91e4714" /><Relationship Type="http://schemas.openxmlformats.org/officeDocument/2006/relationships/slide" Target="/ppt/slides/slide5.xml" Id="R5cfa1b31430140f4" /><Relationship Type="http://schemas.openxmlformats.org/officeDocument/2006/relationships/slide" Target="/ppt/slides/slide6.xml" Id="Ra24422cfbcff40db" /><Relationship Type="http://schemas.openxmlformats.org/officeDocument/2006/relationships/slide" Target="/ppt/slides/slide7.xml" Id="Ra44f9caf8243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aa4f53a814b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f247ab1304040" /><Relationship Type="http://schemas.openxmlformats.org/officeDocument/2006/relationships/theme" Target="/ppt/slideMasters/theme/theme1.xml" Id="R4a8a7c6b1ed847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6f247ab130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763ec10ce42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3c1a07a37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cd2fee87a4f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b4ac4825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2944123b142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e040565cf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ea9be4ef5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JUUL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52 359 149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71 069 404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89 566 071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JUUL FREDDY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917 962 383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JUUL INVEST AS</a:t>
            </a:r>
          </a:p>
        </p:txBody>
      </p:sp>
    </p:spTree>
  </p:cSld>
  <p:clrMapOvr>
    <a:masterClrMapping xmlns:a="http://schemas.openxmlformats.org/drawingml/2006/main"/>
  </p:clrMapOvr>
</p:sld>
</file>