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c83c0a71b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805f267e84955"/>
  </p:sldMasterIdLst>
  <p:sldIdLst>
    <p:sldId xmlns:r="http://schemas.openxmlformats.org/officeDocument/2006/relationships" id="256" r:id="R5abdef5cfd9c484f"/>
    <p:sldId xmlns:r="http://schemas.openxmlformats.org/officeDocument/2006/relationships" id="257" r:id="R3b6d4d863c864822"/>
    <p:sldId xmlns:r="http://schemas.openxmlformats.org/officeDocument/2006/relationships" id="258" r:id="Rc3a6942b828c45d7"/>
    <p:sldId xmlns:r="http://schemas.openxmlformats.org/officeDocument/2006/relationships" id="259" r:id="R5a80b139fe3f493e"/>
    <p:sldId xmlns:r="http://schemas.openxmlformats.org/officeDocument/2006/relationships" id="260" r:id="R02e05c9002314b8a"/>
    <p:sldId xmlns:r="http://schemas.openxmlformats.org/officeDocument/2006/relationships" id="261" r:id="Rbecd9af9bba04fef"/>
    <p:sldId xmlns:r="http://schemas.openxmlformats.org/officeDocument/2006/relationships" id="262" r:id="R4e98082b2376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805f267e84955" /><Relationship Type="http://schemas.openxmlformats.org/officeDocument/2006/relationships/slide" Target="/ppt/slides/slide1.xml" Id="R5abdef5cfd9c484f" /><Relationship Type="http://schemas.openxmlformats.org/officeDocument/2006/relationships/slide" Target="/ppt/slides/slide2.xml" Id="R3b6d4d863c864822" /><Relationship Type="http://schemas.openxmlformats.org/officeDocument/2006/relationships/slide" Target="/ppt/slides/slide3.xml" Id="Rc3a6942b828c45d7" /><Relationship Type="http://schemas.openxmlformats.org/officeDocument/2006/relationships/slide" Target="/ppt/slides/slide4.xml" Id="R5a80b139fe3f493e" /><Relationship Type="http://schemas.openxmlformats.org/officeDocument/2006/relationships/slide" Target="/ppt/slides/slide5.xml" Id="R02e05c9002314b8a" /><Relationship Type="http://schemas.openxmlformats.org/officeDocument/2006/relationships/slide" Target="/ppt/slides/slide6.xml" Id="Rbecd9af9bba04fef" /><Relationship Type="http://schemas.openxmlformats.org/officeDocument/2006/relationships/slide" Target="/ppt/slides/slide7.xml" Id="R4e98082b2376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20863f7cb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67e99fae4270" /><Relationship Type="http://schemas.openxmlformats.org/officeDocument/2006/relationships/theme" Target="/ppt/slideMasters/theme/theme1.xml" Id="R800e15fd0232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467e99fae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0dbebdcc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d60888aa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36af5e76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4de2c080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693777c8d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fa6af292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60bd681d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FAGBLIKK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15 923 601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5 403 599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RYDJORD-STEIRO KAY-ROGER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UGELVIK ARNE PETTER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GEIR OVE SØNSLIEN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Enenvegen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917 963 673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FAGBLIKK AS</a:t>
            </a:r>
          </a:p>
        </p:txBody>
      </p:sp>
    </p:spTree>
  </p:cSld>
  <p:clrMapOvr>
    <a:masterClrMapping xmlns:a="http://schemas.openxmlformats.org/drawingml/2006/main"/>
  </p:clrMapOvr>
</p:sld>
</file>