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2393f034e8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df2b94986422c"/>
  </p:sldMasterIdLst>
  <p:sldIdLst>
    <p:sldId xmlns:r="http://schemas.openxmlformats.org/officeDocument/2006/relationships" id="256" r:id="R679721a0317e442e"/>
    <p:sldId xmlns:r="http://schemas.openxmlformats.org/officeDocument/2006/relationships" id="257" r:id="R6244125c43a9444b"/>
    <p:sldId xmlns:r="http://schemas.openxmlformats.org/officeDocument/2006/relationships" id="258" r:id="Ref6d3de5340a4c2b"/>
    <p:sldId xmlns:r="http://schemas.openxmlformats.org/officeDocument/2006/relationships" id="259" r:id="R370b17cf92c24b98"/>
    <p:sldId xmlns:r="http://schemas.openxmlformats.org/officeDocument/2006/relationships" id="260" r:id="R3a12e564b1584c3c"/>
    <p:sldId xmlns:r="http://schemas.openxmlformats.org/officeDocument/2006/relationships" id="261" r:id="Rd3426fb0c5bd48fd"/>
    <p:sldId xmlns:r="http://schemas.openxmlformats.org/officeDocument/2006/relationships" id="262" r:id="R6d5e571ec56b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df2b94986422c" /><Relationship Type="http://schemas.openxmlformats.org/officeDocument/2006/relationships/slide" Target="/ppt/slides/slide1.xml" Id="R679721a0317e442e" /><Relationship Type="http://schemas.openxmlformats.org/officeDocument/2006/relationships/slide" Target="/ppt/slides/slide2.xml" Id="R6244125c43a9444b" /><Relationship Type="http://schemas.openxmlformats.org/officeDocument/2006/relationships/slide" Target="/ppt/slides/slide3.xml" Id="Ref6d3de5340a4c2b" /><Relationship Type="http://schemas.openxmlformats.org/officeDocument/2006/relationships/slide" Target="/ppt/slides/slide4.xml" Id="R370b17cf92c24b98" /><Relationship Type="http://schemas.openxmlformats.org/officeDocument/2006/relationships/slide" Target="/ppt/slides/slide5.xml" Id="R3a12e564b1584c3c" /><Relationship Type="http://schemas.openxmlformats.org/officeDocument/2006/relationships/slide" Target="/ppt/slides/slide6.xml" Id="Rd3426fb0c5bd48fd" /><Relationship Type="http://schemas.openxmlformats.org/officeDocument/2006/relationships/slide" Target="/ppt/slides/slide7.xml" Id="R6d5e571ec56b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4c9abde12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c42329ae24ff0" /><Relationship Type="http://schemas.openxmlformats.org/officeDocument/2006/relationships/theme" Target="/ppt/slideMasters/theme/theme1.xml" Id="Rf531fab8d4a4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2c42329ae2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9f5a6b34849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ace1a1451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70a6d88f24b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a9fb6d1cb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389a5b69e4e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98c32f263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b551bd87c4b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BILPLEIESENTERET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BILPLEIESENTERET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2 309 043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−1 078 782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1 478 107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ONLY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Skattørvegen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917 965 897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TROMSØ AS</a:t>
            </a:r>
          </a:p>
        </p:txBody>
      </p:sp>
    </p:spTree>
  </p:cSld>
  <p:clrMapOvr>
    <a:masterClrMapping xmlns:a="http://schemas.openxmlformats.org/drawingml/2006/main"/>
  </p:clrMapOvr>
</p:sld>
</file>