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a48c651d9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b04f3865848f1"/>
  </p:sldMasterIdLst>
  <p:sldIdLst>
    <p:sldId xmlns:r="http://schemas.openxmlformats.org/officeDocument/2006/relationships" id="256" r:id="R0045f7161d524b2f"/>
    <p:sldId xmlns:r="http://schemas.openxmlformats.org/officeDocument/2006/relationships" id="257" r:id="R6fa53c510a484f11"/>
    <p:sldId xmlns:r="http://schemas.openxmlformats.org/officeDocument/2006/relationships" id="258" r:id="R64b481d5339d4aad"/>
    <p:sldId xmlns:r="http://schemas.openxmlformats.org/officeDocument/2006/relationships" id="259" r:id="R46bd1e9575e2488e"/>
    <p:sldId xmlns:r="http://schemas.openxmlformats.org/officeDocument/2006/relationships" id="260" r:id="R6b24d5aa001047d5"/>
    <p:sldId xmlns:r="http://schemas.openxmlformats.org/officeDocument/2006/relationships" id="261" r:id="Rf86a4881c3ee468f"/>
    <p:sldId xmlns:r="http://schemas.openxmlformats.org/officeDocument/2006/relationships" id="262" r:id="R3eaff26cfd23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b04f3865848f1" /><Relationship Type="http://schemas.openxmlformats.org/officeDocument/2006/relationships/slide" Target="/ppt/slides/slide1.xml" Id="R0045f7161d524b2f" /><Relationship Type="http://schemas.openxmlformats.org/officeDocument/2006/relationships/slide" Target="/ppt/slides/slide2.xml" Id="R6fa53c510a484f11" /><Relationship Type="http://schemas.openxmlformats.org/officeDocument/2006/relationships/slide" Target="/ppt/slides/slide3.xml" Id="R64b481d5339d4aad" /><Relationship Type="http://schemas.openxmlformats.org/officeDocument/2006/relationships/slide" Target="/ppt/slides/slide4.xml" Id="R46bd1e9575e2488e" /><Relationship Type="http://schemas.openxmlformats.org/officeDocument/2006/relationships/slide" Target="/ppt/slides/slide5.xml" Id="R6b24d5aa001047d5" /><Relationship Type="http://schemas.openxmlformats.org/officeDocument/2006/relationships/slide" Target="/ppt/slides/slide6.xml" Id="Rf86a4881c3ee468f" /><Relationship Type="http://schemas.openxmlformats.org/officeDocument/2006/relationships/slide" Target="/ppt/slides/slide7.xml" Id="R3eaff26cfd23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834b92a93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88ef93134ba1" /><Relationship Type="http://schemas.openxmlformats.org/officeDocument/2006/relationships/theme" Target="/ppt/slideMasters/theme/theme1.xml" Id="R036c25ac7498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788ef9313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6e8467ae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dce419f2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0ed14cd96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d9b10746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c94b12463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d96f2b61043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d8e4c4b92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BELA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LANDFALD BERNT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Bernt Henrik Landfald, Borgeveien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bernt.landfald@belaregnskap.no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917 967 652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BELA REGNSKAP AS</a:t>
            </a:r>
          </a:p>
        </p:txBody>
      </p:sp>
    </p:spTree>
  </p:cSld>
  <p:clrMapOvr>
    <a:masterClrMapping xmlns:a="http://schemas.openxmlformats.org/drawingml/2006/main"/>
  </p:clrMapOvr>
</p:sld>
</file>