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bb89c0f6074c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de4fa96354ac8"/>
  </p:sldMasterIdLst>
  <p:sldIdLst>
    <p:sldId xmlns:r="http://schemas.openxmlformats.org/officeDocument/2006/relationships" id="256" r:id="R6c02d1588a58468a"/>
    <p:sldId xmlns:r="http://schemas.openxmlformats.org/officeDocument/2006/relationships" id="257" r:id="Rf7d945d04eea4eef"/>
    <p:sldId xmlns:r="http://schemas.openxmlformats.org/officeDocument/2006/relationships" id="258" r:id="R695ffa2a10da47c6"/>
    <p:sldId xmlns:r="http://schemas.openxmlformats.org/officeDocument/2006/relationships" id="259" r:id="R2c6c17ba37564212"/>
    <p:sldId xmlns:r="http://schemas.openxmlformats.org/officeDocument/2006/relationships" id="260" r:id="R5afa432226234884"/>
    <p:sldId xmlns:r="http://schemas.openxmlformats.org/officeDocument/2006/relationships" id="261" r:id="R64bff4963eaf4532"/>
    <p:sldId xmlns:r="http://schemas.openxmlformats.org/officeDocument/2006/relationships" id="262" r:id="R45b686c44203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de4fa96354ac8" /><Relationship Type="http://schemas.openxmlformats.org/officeDocument/2006/relationships/slide" Target="/ppt/slides/slide1.xml" Id="R6c02d1588a58468a" /><Relationship Type="http://schemas.openxmlformats.org/officeDocument/2006/relationships/slide" Target="/ppt/slides/slide2.xml" Id="Rf7d945d04eea4eef" /><Relationship Type="http://schemas.openxmlformats.org/officeDocument/2006/relationships/slide" Target="/ppt/slides/slide3.xml" Id="R695ffa2a10da47c6" /><Relationship Type="http://schemas.openxmlformats.org/officeDocument/2006/relationships/slide" Target="/ppt/slides/slide4.xml" Id="R2c6c17ba37564212" /><Relationship Type="http://schemas.openxmlformats.org/officeDocument/2006/relationships/slide" Target="/ppt/slides/slide5.xml" Id="R5afa432226234884" /><Relationship Type="http://schemas.openxmlformats.org/officeDocument/2006/relationships/slide" Target="/ppt/slides/slide6.xml" Id="R64bff4963eaf4532" /><Relationship Type="http://schemas.openxmlformats.org/officeDocument/2006/relationships/slide" Target="/ppt/slides/slide7.xml" Id="R45b686c44203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db816cc9c48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d71c6db14e96" /><Relationship Type="http://schemas.openxmlformats.org/officeDocument/2006/relationships/theme" Target="/ppt/slideMasters/theme/theme1.xml" Id="Rc9f14478c9e940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0d71c6db1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857aa87143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e1c5ef7ad45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8f369a12745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9dc2b886a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aa6b5f2cd4b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b7c17b36148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c914c63a1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EMERALD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EMERALD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18 110 864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105 131 396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110 109 500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MELLAND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 HELEN SVENKERUD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SVENKERUD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Svenkerud, Vesteråsveien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917 969 892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EMERALD INVEST AS</a:t>
            </a:r>
          </a:p>
        </p:txBody>
      </p:sp>
    </p:spTree>
  </p:cSld>
  <p:clrMapOvr>
    <a:masterClrMapping xmlns:a="http://schemas.openxmlformats.org/drawingml/2006/main"/>
  </p:clrMapOvr>
</p:sld>
</file>