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26352a822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dedd92cd74110"/>
  </p:sldMasterIdLst>
  <p:sldIdLst>
    <p:sldId xmlns:r="http://schemas.openxmlformats.org/officeDocument/2006/relationships" id="256" r:id="R245ed6de02d54ee9"/>
    <p:sldId xmlns:r="http://schemas.openxmlformats.org/officeDocument/2006/relationships" id="257" r:id="Rb83da58ba8d94d9a"/>
    <p:sldId xmlns:r="http://schemas.openxmlformats.org/officeDocument/2006/relationships" id="258" r:id="R30aa5b496125438d"/>
    <p:sldId xmlns:r="http://schemas.openxmlformats.org/officeDocument/2006/relationships" id="259" r:id="Rec4937814ba34811"/>
    <p:sldId xmlns:r="http://schemas.openxmlformats.org/officeDocument/2006/relationships" id="260" r:id="R28c9a916280f4510"/>
    <p:sldId xmlns:r="http://schemas.openxmlformats.org/officeDocument/2006/relationships" id="261" r:id="R64061598c6ba491b"/>
    <p:sldId xmlns:r="http://schemas.openxmlformats.org/officeDocument/2006/relationships" id="262" r:id="R38a9c86b8fc6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dedd92cd74110" /><Relationship Type="http://schemas.openxmlformats.org/officeDocument/2006/relationships/slide" Target="/ppt/slides/slide1.xml" Id="R245ed6de02d54ee9" /><Relationship Type="http://schemas.openxmlformats.org/officeDocument/2006/relationships/slide" Target="/ppt/slides/slide2.xml" Id="Rb83da58ba8d94d9a" /><Relationship Type="http://schemas.openxmlformats.org/officeDocument/2006/relationships/slide" Target="/ppt/slides/slide3.xml" Id="R30aa5b496125438d" /><Relationship Type="http://schemas.openxmlformats.org/officeDocument/2006/relationships/slide" Target="/ppt/slides/slide4.xml" Id="Rec4937814ba34811" /><Relationship Type="http://schemas.openxmlformats.org/officeDocument/2006/relationships/slide" Target="/ppt/slides/slide5.xml" Id="R28c9a916280f4510" /><Relationship Type="http://schemas.openxmlformats.org/officeDocument/2006/relationships/slide" Target="/ppt/slides/slide6.xml" Id="R64061598c6ba491b" /><Relationship Type="http://schemas.openxmlformats.org/officeDocument/2006/relationships/slide" Target="/ppt/slides/slide7.xml" Id="R38a9c86b8fc6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889f59a40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f06c6a2144083" /><Relationship Type="http://schemas.openxmlformats.org/officeDocument/2006/relationships/theme" Target="/ppt/slideMasters/theme/theme1.xml" Id="R5f835f82bba5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f06c6a214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7029e9ab2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aa13c926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8d9612a63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bd62eca71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e54ee0e1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061dc55b6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a1ff40c6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TVETERAAS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TVETERAAS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36 232 611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34 968 385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33 726 200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385 654 637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TVETERAAS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Hertervigs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917 979 758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TVETERAAS INVEST AS</a:t>
            </a:r>
          </a:p>
        </p:txBody>
      </p:sp>
    </p:spTree>
  </p:cSld>
  <p:clrMapOvr>
    <a:masterClrMapping xmlns:a="http://schemas.openxmlformats.org/drawingml/2006/main"/>
  </p:clrMapOvr>
</p:sld>
</file>