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e09d561dc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cdd95d5824702"/>
  </p:sldMasterIdLst>
  <p:sldIdLst>
    <p:sldId xmlns:r="http://schemas.openxmlformats.org/officeDocument/2006/relationships" id="256" r:id="Ra11c7f96cb1c487c"/>
    <p:sldId xmlns:r="http://schemas.openxmlformats.org/officeDocument/2006/relationships" id="257" r:id="Ra9413e926b1a4bc0"/>
    <p:sldId xmlns:r="http://schemas.openxmlformats.org/officeDocument/2006/relationships" id="258" r:id="R24e1072cf1d841b4"/>
    <p:sldId xmlns:r="http://schemas.openxmlformats.org/officeDocument/2006/relationships" id="259" r:id="Rfdeb333173a94e27"/>
    <p:sldId xmlns:r="http://schemas.openxmlformats.org/officeDocument/2006/relationships" id="260" r:id="Rc3b78d55185b4396"/>
    <p:sldId xmlns:r="http://schemas.openxmlformats.org/officeDocument/2006/relationships" id="261" r:id="R636365249b4a47ea"/>
    <p:sldId xmlns:r="http://schemas.openxmlformats.org/officeDocument/2006/relationships" id="262" r:id="R6f006328613a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cdd95d5824702" /><Relationship Type="http://schemas.openxmlformats.org/officeDocument/2006/relationships/slide" Target="/ppt/slides/slide1.xml" Id="Ra11c7f96cb1c487c" /><Relationship Type="http://schemas.openxmlformats.org/officeDocument/2006/relationships/slide" Target="/ppt/slides/slide2.xml" Id="Ra9413e926b1a4bc0" /><Relationship Type="http://schemas.openxmlformats.org/officeDocument/2006/relationships/slide" Target="/ppt/slides/slide3.xml" Id="R24e1072cf1d841b4" /><Relationship Type="http://schemas.openxmlformats.org/officeDocument/2006/relationships/slide" Target="/ppt/slides/slide4.xml" Id="Rfdeb333173a94e27" /><Relationship Type="http://schemas.openxmlformats.org/officeDocument/2006/relationships/slide" Target="/ppt/slides/slide5.xml" Id="Rc3b78d55185b4396" /><Relationship Type="http://schemas.openxmlformats.org/officeDocument/2006/relationships/slide" Target="/ppt/slides/slide6.xml" Id="R636365249b4a47ea" /><Relationship Type="http://schemas.openxmlformats.org/officeDocument/2006/relationships/slide" Target="/ppt/slides/slide7.xml" Id="R6f006328613a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26ef870e7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a58481b14d94" /><Relationship Type="http://schemas.openxmlformats.org/officeDocument/2006/relationships/theme" Target="/ppt/slideMasters/theme/theme1.xml" Id="Re3bc38aa438c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7a58481b1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6a205bf9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2777d599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763fa278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e62d63ae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283c58a86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e091db687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812424726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TVETERAAS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TVETERAAS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6 065 608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39 030 148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197 741 372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TVETERAAS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TVETERAAS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Hertervigs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917 980 179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HOLDING AS</a:t>
            </a:r>
          </a:p>
        </p:txBody>
      </p:sp>
    </p:spTree>
  </p:cSld>
  <p:clrMapOvr>
    <a:masterClrMapping xmlns:a="http://schemas.openxmlformats.org/drawingml/2006/main"/>
  </p:clrMapOvr>
</p:sld>
</file>