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4ed500f3f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1de64f3214824"/>
  </p:sldMasterIdLst>
  <p:sldIdLst>
    <p:sldId xmlns:r="http://schemas.openxmlformats.org/officeDocument/2006/relationships" id="256" r:id="Rc47f001048374bfd"/>
    <p:sldId xmlns:r="http://schemas.openxmlformats.org/officeDocument/2006/relationships" id="257" r:id="R8cb6005dbb5e47e2"/>
    <p:sldId xmlns:r="http://schemas.openxmlformats.org/officeDocument/2006/relationships" id="258" r:id="R04551ee4caf84795"/>
    <p:sldId xmlns:r="http://schemas.openxmlformats.org/officeDocument/2006/relationships" id="259" r:id="R2949f5a4035944e7"/>
    <p:sldId xmlns:r="http://schemas.openxmlformats.org/officeDocument/2006/relationships" id="260" r:id="Rbd9b9196026246ef"/>
    <p:sldId xmlns:r="http://schemas.openxmlformats.org/officeDocument/2006/relationships" id="261" r:id="R5f268bef99994168"/>
    <p:sldId xmlns:r="http://schemas.openxmlformats.org/officeDocument/2006/relationships" id="262" r:id="R268214d8772d43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1de64f3214824" /><Relationship Type="http://schemas.openxmlformats.org/officeDocument/2006/relationships/slide" Target="/ppt/slides/slide1.xml" Id="Rc47f001048374bfd" /><Relationship Type="http://schemas.openxmlformats.org/officeDocument/2006/relationships/slide" Target="/ppt/slides/slide2.xml" Id="R8cb6005dbb5e47e2" /><Relationship Type="http://schemas.openxmlformats.org/officeDocument/2006/relationships/slide" Target="/ppt/slides/slide3.xml" Id="R04551ee4caf84795" /><Relationship Type="http://schemas.openxmlformats.org/officeDocument/2006/relationships/slide" Target="/ppt/slides/slide4.xml" Id="R2949f5a4035944e7" /><Relationship Type="http://schemas.openxmlformats.org/officeDocument/2006/relationships/slide" Target="/ppt/slides/slide5.xml" Id="Rbd9b9196026246ef" /><Relationship Type="http://schemas.openxmlformats.org/officeDocument/2006/relationships/slide" Target="/ppt/slides/slide6.xml" Id="R5f268bef99994168" /><Relationship Type="http://schemas.openxmlformats.org/officeDocument/2006/relationships/slide" Target="/ppt/slides/slide7.xml" Id="R268214d8772d43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8943cd904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aa7c324f94727" /><Relationship Type="http://schemas.openxmlformats.org/officeDocument/2006/relationships/theme" Target="/ppt/slideMasters/theme/theme1.xml" Id="R6a1471043fea4a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aa7c324f9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1ff30a884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000b2edf8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d3097a0ce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8bfafbb8d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c9f03a41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53530857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0eea9c55b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ABICON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ABICON GRUPPEN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2 379 930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30 745 595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HOPE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BEBICON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STAALHANSKE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917 981 655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ABICON GRUPPEN AS</a:t>
            </a:r>
          </a:p>
        </p:txBody>
      </p:sp>
    </p:spTree>
  </p:cSld>
  <p:clrMapOvr>
    <a:masterClrMapping xmlns:a="http://schemas.openxmlformats.org/drawingml/2006/main"/>
  </p:clrMapOvr>
</p:sld>
</file>