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08f9756c6346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3fab995ad84cfb"/>
  </p:sldMasterIdLst>
  <p:sldIdLst>
    <p:sldId xmlns:r="http://schemas.openxmlformats.org/officeDocument/2006/relationships" id="256" r:id="R311525285f664fc7"/>
    <p:sldId xmlns:r="http://schemas.openxmlformats.org/officeDocument/2006/relationships" id="257" r:id="R2db4691b7b624bee"/>
    <p:sldId xmlns:r="http://schemas.openxmlformats.org/officeDocument/2006/relationships" id="258" r:id="Rfdc3694596e14b4c"/>
    <p:sldId xmlns:r="http://schemas.openxmlformats.org/officeDocument/2006/relationships" id="259" r:id="Raa1ceaf627834db5"/>
    <p:sldId xmlns:r="http://schemas.openxmlformats.org/officeDocument/2006/relationships" id="260" r:id="Rbaadbb8765c04a24"/>
    <p:sldId xmlns:r="http://schemas.openxmlformats.org/officeDocument/2006/relationships" id="261" r:id="R26dad87a8aea44f2"/>
    <p:sldId xmlns:r="http://schemas.openxmlformats.org/officeDocument/2006/relationships" id="262" r:id="R0016b92df9b540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3fab995ad84cfb" /><Relationship Type="http://schemas.openxmlformats.org/officeDocument/2006/relationships/slide" Target="/ppt/slides/slide1.xml" Id="R311525285f664fc7" /><Relationship Type="http://schemas.openxmlformats.org/officeDocument/2006/relationships/slide" Target="/ppt/slides/slide2.xml" Id="R2db4691b7b624bee" /><Relationship Type="http://schemas.openxmlformats.org/officeDocument/2006/relationships/slide" Target="/ppt/slides/slide3.xml" Id="Rfdc3694596e14b4c" /><Relationship Type="http://schemas.openxmlformats.org/officeDocument/2006/relationships/slide" Target="/ppt/slides/slide4.xml" Id="Raa1ceaf627834db5" /><Relationship Type="http://schemas.openxmlformats.org/officeDocument/2006/relationships/slide" Target="/ppt/slides/slide5.xml" Id="Rbaadbb8765c04a24" /><Relationship Type="http://schemas.openxmlformats.org/officeDocument/2006/relationships/slide" Target="/ppt/slides/slide6.xml" Id="R26dad87a8aea44f2" /><Relationship Type="http://schemas.openxmlformats.org/officeDocument/2006/relationships/slide" Target="/ppt/slides/slide7.xml" Id="R0016b92df9b540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e50b03987349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2bbf1be0445d4" /><Relationship Type="http://schemas.openxmlformats.org/officeDocument/2006/relationships/theme" Target="/ppt/slideMasters/theme/theme1.xml" Id="R70d9fe90b2854c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62bbf1be0445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9e1fc473e49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74680eb1e42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a36100a804d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d652577e247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01a0d33b443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7720439b745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22677ca8b4d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SALT VALUE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 VALUE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1 373 118 140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1 052 811 481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1 086 556 953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5 380 611 912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5 438 165 992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 KALDHEIM INVEST AS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MONSUNEN FORVALTNING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KALDHEIM INVEST AS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ESPEDAL &amp; CO AS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MØKSTER INVESTERING AS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917 984 247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