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59085999a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449de17814c01"/>
  </p:sldMasterIdLst>
  <p:sldIdLst>
    <p:sldId xmlns:r="http://schemas.openxmlformats.org/officeDocument/2006/relationships" id="256" r:id="R68d55cdc23254d49"/>
    <p:sldId xmlns:r="http://schemas.openxmlformats.org/officeDocument/2006/relationships" id="257" r:id="R62dad5a5a05d4c1c"/>
    <p:sldId xmlns:r="http://schemas.openxmlformats.org/officeDocument/2006/relationships" id="258" r:id="R72d45989ef24468a"/>
    <p:sldId xmlns:r="http://schemas.openxmlformats.org/officeDocument/2006/relationships" id="259" r:id="Rf994a95ecaaa466d"/>
    <p:sldId xmlns:r="http://schemas.openxmlformats.org/officeDocument/2006/relationships" id="260" r:id="Rea087e50a2fc40f7"/>
    <p:sldId xmlns:r="http://schemas.openxmlformats.org/officeDocument/2006/relationships" id="261" r:id="R3790bc87a07941c7"/>
    <p:sldId xmlns:r="http://schemas.openxmlformats.org/officeDocument/2006/relationships" id="262" r:id="R429ff1b9cf1c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449de17814c01" /><Relationship Type="http://schemas.openxmlformats.org/officeDocument/2006/relationships/slide" Target="/ppt/slides/slide1.xml" Id="R68d55cdc23254d49" /><Relationship Type="http://schemas.openxmlformats.org/officeDocument/2006/relationships/slide" Target="/ppt/slides/slide2.xml" Id="R62dad5a5a05d4c1c" /><Relationship Type="http://schemas.openxmlformats.org/officeDocument/2006/relationships/slide" Target="/ppt/slides/slide3.xml" Id="R72d45989ef24468a" /><Relationship Type="http://schemas.openxmlformats.org/officeDocument/2006/relationships/slide" Target="/ppt/slides/slide4.xml" Id="Rf994a95ecaaa466d" /><Relationship Type="http://schemas.openxmlformats.org/officeDocument/2006/relationships/slide" Target="/ppt/slides/slide5.xml" Id="Rea087e50a2fc40f7" /><Relationship Type="http://schemas.openxmlformats.org/officeDocument/2006/relationships/slide" Target="/ppt/slides/slide6.xml" Id="R3790bc87a07941c7" /><Relationship Type="http://schemas.openxmlformats.org/officeDocument/2006/relationships/slide" Target="/ppt/slides/slide7.xml" Id="R429ff1b9cf1c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81751f7ab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0ac7b00b34191" /><Relationship Type="http://schemas.openxmlformats.org/officeDocument/2006/relationships/theme" Target="/ppt/slideMasters/theme/theme1.xml" Id="R5a7c126916a7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0ac7b00b3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f50569b340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d7f11a9ef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36053ff66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9997730d4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e833321447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c4007c5df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e9ccb0626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BEHALF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10 011 012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−1 729 495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−190 302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4 347 007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BORDING HOLDING AS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TAPENPINCH HOLDING AS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 JØRGEN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VAFFELNINJA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CELINE ENG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917 989 923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BEHALF AS</a:t>
            </a:r>
          </a:p>
        </p:txBody>
      </p:sp>
    </p:spTree>
  </p:cSld>
  <p:clrMapOvr>
    <a:masterClrMapping xmlns:a="http://schemas.openxmlformats.org/drawingml/2006/main"/>
  </p:clrMapOvr>
</p:sld>
</file>