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4c62d695942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98bd813834786"/>
  </p:sldMasterIdLst>
  <p:sldIdLst>
    <p:sldId xmlns:r="http://schemas.openxmlformats.org/officeDocument/2006/relationships" id="256" r:id="R8a31be2ee04f4c1a"/>
    <p:sldId xmlns:r="http://schemas.openxmlformats.org/officeDocument/2006/relationships" id="257" r:id="Rd445e2d498494410"/>
    <p:sldId xmlns:r="http://schemas.openxmlformats.org/officeDocument/2006/relationships" id="258" r:id="R786cf9d34bfa48cd"/>
    <p:sldId xmlns:r="http://schemas.openxmlformats.org/officeDocument/2006/relationships" id="259" r:id="Rec90da9216ab4c3a"/>
    <p:sldId xmlns:r="http://schemas.openxmlformats.org/officeDocument/2006/relationships" id="260" r:id="R4c294e9e3bd148ee"/>
    <p:sldId xmlns:r="http://schemas.openxmlformats.org/officeDocument/2006/relationships" id="261" r:id="R035e8b23779d4472"/>
    <p:sldId xmlns:r="http://schemas.openxmlformats.org/officeDocument/2006/relationships" id="262" r:id="R9803f5e70037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98bd813834786" /><Relationship Type="http://schemas.openxmlformats.org/officeDocument/2006/relationships/slide" Target="/ppt/slides/slide1.xml" Id="R8a31be2ee04f4c1a" /><Relationship Type="http://schemas.openxmlformats.org/officeDocument/2006/relationships/slide" Target="/ppt/slides/slide2.xml" Id="Rd445e2d498494410" /><Relationship Type="http://schemas.openxmlformats.org/officeDocument/2006/relationships/slide" Target="/ppt/slides/slide3.xml" Id="R786cf9d34bfa48cd" /><Relationship Type="http://schemas.openxmlformats.org/officeDocument/2006/relationships/slide" Target="/ppt/slides/slide4.xml" Id="Rec90da9216ab4c3a" /><Relationship Type="http://schemas.openxmlformats.org/officeDocument/2006/relationships/slide" Target="/ppt/slides/slide5.xml" Id="R4c294e9e3bd148ee" /><Relationship Type="http://schemas.openxmlformats.org/officeDocument/2006/relationships/slide" Target="/ppt/slides/slide6.xml" Id="R035e8b23779d4472" /><Relationship Type="http://schemas.openxmlformats.org/officeDocument/2006/relationships/slide" Target="/ppt/slides/slide7.xml" Id="R9803f5e70037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c42cb4b72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2d2b4469d46f8" /><Relationship Type="http://schemas.openxmlformats.org/officeDocument/2006/relationships/theme" Target="/ppt/slideMasters/theme/theme1.xml" Id="Ra77eda78a8c34d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2d2b4469d46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0d6fbdfea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689d5040f47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8f31811ba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116ef6f52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1022ad360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2790345bb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9a25709d740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MAVORS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4 959 673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MARKUSSEN LARS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Lars Petter Markussen, Bergstubben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917 990 727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MAVORS INVEST AS</a:t>
            </a:r>
          </a:p>
        </p:txBody>
      </p:sp>
    </p:spTree>
  </p:cSld>
  <p:clrMapOvr>
    <a:masterClrMapping xmlns:a="http://schemas.openxmlformats.org/drawingml/2006/main"/>
  </p:clrMapOvr>
</p:sld>
</file>