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79b18f789e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e2a4b87054bd4"/>
  </p:sldMasterIdLst>
  <p:sldIdLst>
    <p:sldId xmlns:r="http://schemas.openxmlformats.org/officeDocument/2006/relationships" id="256" r:id="R6135045e0fd34308"/>
    <p:sldId xmlns:r="http://schemas.openxmlformats.org/officeDocument/2006/relationships" id="257" r:id="R3b099e3af70d443d"/>
    <p:sldId xmlns:r="http://schemas.openxmlformats.org/officeDocument/2006/relationships" id="258" r:id="R59d5b7097b9f446b"/>
    <p:sldId xmlns:r="http://schemas.openxmlformats.org/officeDocument/2006/relationships" id="259" r:id="Rbe81153928fa4d11"/>
    <p:sldId xmlns:r="http://schemas.openxmlformats.org/officeDocument/2006/relationships" id="260" r:id="R945df787fee94440"/>
    <p:sldId xmlns:r="http://schemas.openxmlformats.org/officeDocument/2006/relationships" id="261" r:id="R4d39e76202cf4a5c"/>
    <p:sldId xmlns:r="http://schemas.openxmlformats.org/officeDocument/2006/relationships" id="262" r:id="R4cd789680a88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e2a4b87054bd4" /><Relationship Type="http://schemas.openxmlformats.org/officeDocument/2006/relationships/slide" Target="/ppt/slides/slide1.xml" Id="R6135045e0fd34308" /><Relationship Type="http://schemas.openxmlformats.org/officeDocument/2006/relationships/slide" Target="/ppt/slides/slide2.xml" Id="R3b099e3af70d443d" /><Relationship Type="http://schemas.openxmlformats.org/officeDocument/2006/relationships/slide" Target="/ppt/slides/slide3.xml" Id="R59d5b7097b9f446b" /><Relationship Type="http://schemas.openxmlformats.org/officeDocument/2006/relationships/slide" Target="/ppt/slides/slide4.xml" Id="Rbe81153928fa4d11" /><Relationship Type="http://schemas.openxmlformats.org/officeDocument/2006/relationships/slide" Target="/ppt/slides/slide5.xml" Id="R945df787fee94440" /><Relationship Type="http://schemas.openxmlformats.org/officeDocument/2006/relationships/slide" Target="/ppt/slides/slide6.xml" Id="R4d39e76202cf4a5c" /><Relationship Type="http://schemas.openxmlformats.org/officeDocument/2006/relationships/slide" Target="/ppt/slides/slide7.xml" Id="R4cd789680a88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a0bb8a84e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66f878224c39" /><Relationship Type="http://schemas.openxmlformats.org/officeDocument/2006/relationships/theme" Target="/ppt/slideMasters/theme/theme1.xml" Id="R1ce88bdb7b45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866f87822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6c8e5fbc2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9b809aee0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fe26ac822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32abf1d2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c8410616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bd9d7de3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69a5f113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ENVIRO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ENVIRO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85 655 364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7 058 955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18 749 057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IMSET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SINB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Bjerckes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917 995 427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 ENTREPRENØR AS</a:t>
            </a:r>
          </a:p>
        </p:txBody>
      </p:sp>
    </p:spTree>
  </p:cSld>
  <p:clrMapOvr>
    <a:masterClrMapping xmlns:a="http://schemas.openxmlformats.org/drawingml/2006/main"/>
  </p:clrMapOvr>
</p:sld>
</file>