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9f8bd5b849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a8913d81624ddd"/>
  </p:sldMasterIdLst>
  <p:sldIdLst>
    <p:sldId xmlns:r="http://schemas.openxmlformats.org/officeDocument/2006/relationships" id="256" r:id="R066c1a0317bb4e90"/>
    <p:sldId xmlns:r="http://schemas.openxmlformats.org/officeDocument/2006/relationships" id="257" r:id="Ra2d3063afb9148ec"/>
    <p:sldId xmlns:r="http://schemas.openxmlformats.org/officeDocument/2006/relationships" id="258" r:id="R7a4048cbf20143fb"/>
    <p:sldId xmlns:r="http://schemas.openxmlformats.org/officeDocument/2006/relationships" id="259" r:id="Rc9ae28fb0ae74352"/>
    <p:sldId xmlns:r="http://schemas.openxmlformats.org/officeDocument/2006/relationships" id="260" r:id="R361fe43bc4714c23"/>
    <p:sldId xmlns:r="http://schemas.openxmlformats.org/officeDocument/2006/relationships" id="261" r:id="Rddf4dbcc07a64a8c"/>
    <p:sldId xmlns:r="http://schemas.openxmlformats.org/officeDocument/2006/relationships" id="262" r:id="R790e8d704bca46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8913d81624ddd" /><Relationship Type="http://schemas.openxmlformats.org/officeDocument/2006/relationships/slide" Target="/ppt/slides/slide1.xml" Id="R066c1a0317bb4e90" /><Relationship Type="http://schemas.openxmlformats.org/officeDocument/2006/relationships/slide" Target="/ppt/slides/slide2.xml" Id="Ra2d3063afb9148ec" /><Relationship Type="http://schemas.openxmlformats.org/officeDocument/2006/relationships/slide" Target="/ppt/slides/slide3.xml" Id="R7a4048cbf20143fb" /><Relationship Type="http://schemas.openxmlformats.org/officeDocument/2006/relationships/slide" Target="/ppt/slides/slide4.xml" Id="Rc9ae28fb0ae74352" /><Relationship Type="http://schemas.openxmlformats.org/officeDocument/2006/relationships/slide" Target="/ppt/slides/slide5.xml" Id="R361fe43bc4714c23" /><Relationship Type="http://schemas.openxmlformats.org/officeDocument/2006/relationships/slide" Target="/ppt/slides/slide6.xml" Id="Rddf4dbcc07a64a8c" /><Relationship Type="http://schemas.openxmlformats.org/officeDocument/2006/relationships/slide" Target="/ppt/slides/slide7.xml" Id="R790e8d704bca46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a36d4031f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f884e20314881" /><Relationship Type="http://schemas.openxmlformats.org/officeDocument/2006/relationships/theme" Target="/ppt/slideMasters/theme/theme1.xml" Id="R41da211e1d7c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f884e2031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4a8231df6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2c2e1ed77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3fb91405b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199fd3df849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6b18c1670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ba6a41a9745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805eaa2b3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MIVO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MIVO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331 855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5 875 104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MIVO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Langrabben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INVEST AS</a:t>
            </a:r>
          </a:p>
        </p:txBody>
      </p:sp>
    </p:spTree>
  </p:cSld>
  <p:clrMapOvr>
    <a:masterClrMapping xmlns:a="http://schemas.openxmlformats.org/drawingml/2006/main"/>
  </p:clrMapOvr>
</p:sld>
</file>