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199eca9b7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f891b31e64d54"/>
  </p:sldMasterIdLst>
  <p:sldIdLst>
    <p:sldId xmlns:r="http://schemas.openxmlformats.org/officeDocument/2006/relationships" id="256" r:id="R8a5a7d54f2634c54"/>
    <p:sldId xmlns:r="http://schemas.openxmlformats.org/officeDocument/2006/relationships" id="257" r:id="R85d295746ef64708"/>
    <p:sldId xmlns:r="http://schemas.openxmlformats.org/officeDocument/2006/relationships" id="258" r:id="Rda244e7eb1a1497a"/>
    <p:sldId xmlns:r="http://schemas.openxmlformats.org/officeDocument/2006/relationships" id="259" r:id="Rc3650526d5de4f96"/>
    <p:sldId xmlns:r="http://schemas.openxmlformats.org/officeDocument/2006/relationships" id="260" r:id="Raef392fa508d4e6b"/>
    <p:sldId xmlns:r="http://schemas.openxmlformats.org/officeDocument/2006/relationships" id="261" r:id="Redeebfde9dfa4da9"/>
    <p:sldId xmlns:r="http://schemas.openxmlformats.org/officeDocument/2006/relationships" id="262" r:id="R73768ca4456e44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f891b31e64d54" /><Relationship Type="http://schemas.openxmlformats.org/officeDocument/2006/relationships/slide" Target="/ppt/slides/slide1.xml" Id="R8a5a7d54f2634c54" /><Relationship Type="http://schemas.openxmlformats.org/officeDocument/2006/relationships/slide" Target="/ppt/slides/slide2.xml" Id="R85d295746ef64708" /><Relationship Type="http://schemas.openxmlformats.org/officeDocument/2006/relationships/slide" Target="/ppt/slides/slide3.xml" Id="Rda244e7eb1a1497a" /><Relationship Type="http://schemas.openxmlformats.org/officeDocument/2006/relationships/slide" Target="/ppt/slides/slide4.xml" Id="Rc3650526d5de4f96" /><Relationship Type="http://schemas.openxmlformats.org/officeDocument/2006/relationships/slide" Target="/ppt/slides/slide5.xml" Id="Raef392fa508d4e6b" /><Relationship Type="http://schemas.openxmlformats.org/officeDocument/2006/relationships/slide" Target="/ppt/slides/slide6.xml" Id="Redeebfde9dfa4da9" /><Relationship Type="http://schemas.openxmlformats.org/officeDocument/2006/relationships/slide" Target="/ppt/slides/slide7.xml" Id="R73768ca4456e44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662c046f7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87d9974c43ed" /><Relationship Type="http://schemas.openxmlformats.org/officeDocument/2006/relationships/theme" Target="/ppt/slideMasters/theme/theme1.xml" Id="R83c78470c642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e87d9974c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3de53e49a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8f620ee14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ece2a119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1094dbc846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8add32ac8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0d6275e9d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31478794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64 606 887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1 195 490 576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1 277 801 287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PEDER OSKAR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POJ INVEST AS</a:t>
            </a:r>
          </a:p>
        </p:txBody>
      </p:sp>
    </p:spTree>
  </p:cSld>
  <p:clrMapOvr>
    <a:masterClrMapping xmlns:a="http://schemas.openxmlformats.org/drawingml/2006/main"/>
  </p:clrMapOvr>
</p:sld>
</file>