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278cd69ac640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dd7a1d30cb47f5"/>
  </p:sldMasterIdLst>
  <p:sldIdLst>
    <p:sldId xmlns:r="http://schemas.openxmlformats.org/officeDocument/2006/relationships" id="256" r:id="R5916c3bdfab34fa2"/>
    <p:sldId xmlns:r="http://schemas.openxmlformats.org/officeDocument/2006/relationships" id="257" r:id="Rd1769521936a4091"/>
    <p:sldId xmlns:r="http://schemas.openxmlformats.org/officeDocument/2006/relationships" id="258" r:id="Rbaf41b57691d4740"/>
    <p:sldId xmlns:r="http://schemas.openxmlformats.org/officeDocument/2006/relationships" id="259" r:id="R7eb24416eb5249e3"/>
    <p:sldId xmlns:r="http://schemas.openxmlformats.org/officeDocument/2006/relationships" id="260" r:id="Rfd2a4a65ec2e48b6"/>
    <p:sldId xmlns:r="http://schemas.openxmlformats.org/officeDocument/2006/relationships" id="261" r:id="R068f0c8d9cdc4dd6"/>
    <p:sldId xmlns:r="http://schemas.openxmlformats.org/officeDocument/2006/relationships" id="262" r:id="R63057a0544a14b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dd7a1d30cb47f5" /><Relationship Type="http://schemas.openxmlformats.org/officeDocument/2006/relationships/slide" Target="/ppt/slides/slide1.xml" Id="R5916c3bdfab34fa2" /><Relationship Type="http://schemas.openxmlformats.org/officeDocument/2006/relationships/slide" Target="/ppt/slides/slide2.xml" Id="Rd1769521936a4091" /><Relationship Type="http://schemas.openxmlformats.org/officeDocument/2006/relationships/slide" Target="/ppt/slides/slide3.xml" Id="Rbaf41b57691d4740" /><Relationship Type="http://schemas.openxmlformats.org/officeDocument/2006/relationships/slide" Target="/ppt/slides/slide4.xml" Id="R7eb24416eb5249e3" /><Relationship Type="http://schemas.openxmlformats.org/officeDocument/2006/relationships/slide" Target="/ppt/slides/slide5.xml" Id="Rfd2a4a65ec2e48b6" /><Relationship Type="http://schemas.openxmlformats.org/officeDocument/2006/relationships/slide" Target="/ppt/slides/slide6.xml" Id="R068f0c8d9cdc4dd6" /><Relationship Type="http://schemas.openxmlformats.org/officeDocument/2006/relationships/slide" Target="/ppt/slides/slide7.xml" Id="R63057a0544a14b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99f6d5e5f243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2477705814b45" /><Relationship Type="http://schemas.openxmlformats.org/officeDocument/2006/relationships/theme" Target="/ppt/slideMasters/theme/theme1.xml" Id="Rcaf8c1f82c8d4d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72477705814b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b584e764440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93cffafd94e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d3bfa79cd42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33229e24540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45a8b55ea49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1c00889ec4c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332ecdc3b4f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DAKKI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DAKKI VERDI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2 476 376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17 140 506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21 454 754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DAKKI B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DAKKI A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917 998 604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VERDI AS</a:t>
            </a:r>
          </a:p>
        </p:txBody>
      </p:sp>
    </p:spTree>
  </p:cSld>
  <p:clrMapOvr>
    <a:masterClrMapping xmlns:a="http://schemas.openxmlformats.org/drawingml/2006/main"/>
  </p:clrMapOvr>
</p:sld>
</file>