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81a5227a747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1bbed79d94a2d"/>
  </p:sldMasterIdLst>
  <p:sldIdLst>
    <p:sldId xmlns:r="http://schemas.openxmlformats.org/officeDocument/2006/relationships" id="256" r:id="R732c543936ce49d2"/>
    <p:sldId xmlns:r="http://schemas.openxmlformats.org/officeDocument/2006/relationships" id="257" r:id="R6b6d0058e2fc4b72"/>
    <p:sldId xmlns:r="http://schemas.openxmlformats.org/officeDocument/2006/relationships" id="258" r:id="R3ade3f8d43ce49ef"/>
    <p:sldId xmlns:r="http://schemas.openxmlformats.org/officeDocument/2006/relationships" id="259" r:id="R79936686d07242d0"/>
    <p:sldId xmlns:r="http://schemas.openxmlformats.org/officeDocument/2006/relationships" id="260" r:id="R9f25ee81e94c4121"/>
    <p:sldId xmlns:r="http://schemas.openxmlformats.org/officeDocument/2006/relationships" id="261" r:id="R9ecc9c3bc6624390"/>
    <p:sldId xmlns:r="http://schemas.openxmlformats.org/officeDocument/2006/relationships" id="262" r:id="Rc834656ea86a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1bbed79d94a2d" /><Relationship Type="http://schemas.openxmlformats.org/officeDocument/2006/relationships/slide" Target="/ppt/slides/slide1.xml" Id="R732c543936ce49d2" /><Relationship Type="http://schemas.openxmlformats.org/officeDocument/2006/relationships/slide" Target="/ppt/slides/slide2.xml" Id="R6b6d0058e2fc4b72" /><Relationship Type="http://schemas.openxmlformats.org/officeDocument/2006/relationships/slide" Target="/ppt/slides/slide3.xml" Id="R3ade3f8d43ce49ef" /><Relationship Type="http://schemas.openxmlformats.org/officeDocument/2006/relationships/slide" Target="/ppt/slides/slide4.xml" Id="R79936686d07242d0" /><Relationship Type="http://schemas.openxmlformats.org/officeDocument/2006/relationships/slide" Target="/ppt/slides/slide5.xml" Id="R9f25ee81e94c4121" /><Relationship Type="http://schemas.openxmlformats.org/officeDocument/2006/relationships/slide" Target="/ppt/slides/slide6.xml" Id="R9ecc9c3bc6624390" /><Relationship Type="http://schemas.openxmlformats.org/officeDocument/2006/relationships/slide" Target="/ppt/slides/slide7.xml" Id="Rc834656ea86a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add8eeb1548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9616caca4ff0" /><Relationship Type="http://schemas.openxmlformats.org/officeDocument/2006/relationships/theme" Target="/ppt/slideMasters/theme/theme1.xml" Id="R8fc8d3b92846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99616caca4f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9f3e38dd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3e86b1fd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8808f6af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22bf0c11f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e70a136c1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a2569dd1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17ca114a43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DRAGEHAUGEN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VERDI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17 140 509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B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DRAGEHAUGEN VERDI AS</a:t>
            </a:r>
          </a:p>
        </p:txBody>
      </p:sp>
    </p:spTree>
  </p:cSld>
  <p:clrMapOvr>
    <a:masterClrMapping xmlns:a="http://schemas.openxmlformats.org/drawingml/2006/main"/>
  </p:clrMapOvr>
</p:sld>
</file>