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47f9ef64447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664236563448e"/>
  </p:sldMasterIdLst>
  <p:sldIdLst>
    <p:sldId xmlns:r="http://schemas.openxmlformats.org/officeDocument/2006/relationships" id="256" r:id="R8b7e7110ebd740c3"/>
    <p:sldId xmlns:r="http://schemas.openxmlformats.org/officeDocument/2006/relationships" id="257" r:id="R7832a2def543494b"/>
    <p:sldId xmlns:r="http://schemas.openxmlformats.org/officeDocument/2006/relationships" id="258" r:id="Re198d736bf50432a"/>
    <p:sldId xmlns:r="http://schemas.openxmlformats.org/officeDocument/2006/relationships" id="259" r:id="R73b2c47745f6482e"/>
    <p:sldId xmlns:r="http://schemas.openxmlformats.org/officeDocument/2006/relationships" id="260" r:id="Rb99d9dace0414de2"/>
    <p:sldId xmlns:r="http://schemas.openxmlformats.org/officeDocument/2006/relationships" id="261" r:id="R5aa270c7955949ed"/>
    <p:sldId xmlns:r="http://schemas.openxmlformats.org/officeDocument/2006/relationships" id="262" r:id="R5d5640b8618f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664236563448e" /><Relationship Type="http://schemas.openxmlformats.org/officeDocument/2006/relationships/slide" Target="/ppt/slides/slide1.xml" Id="R8b7e7110ebd740c3" /><Relationship Type="http://schemas.openxmlformats.org/officeDocument/2006/relationships/slide" Target="/ppt/slides/slide2.xml" Id="R7832a2def543494b" /><Relationship Type="http://schemas.openxmlformats.org/officeDocument/2006/relationships/slide" Target="/ppt/slides/slide3.xml" Id="Re198d736bf50432a" /><Relationship Type="http://schemas.openxmlformats.org/officeDocument/2006/relationships/slide" Target="/ppt/slides/slide4.xml" Id="R73b2c47745f6482e" /><Relationship Type="http://schemas.openxmlformats.org/officeDocument/2006/relationships/slide" Target="/ppt/slides/slide5.xml" Id="Rb99d9dace0414de2" /><Relationship Type="http://schemas.openxmlformats.org/officeDocument/2006/relationships/slide" Target="/ppt/slides/slide6.xml" Id="R5aa270c7955949ed" /><Relationship Type="http://schemas.openxmlformats.org/officeDocument/2006/relationships/slide" Target="/ppt/slides/slide7.xml" Id="R5d5640b8618f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eea87afe1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15c57da8c4c34" /><Relationship Type="http://schemas.openxmlformats.org/officeDocument/2006/relationships/theme" Target="/ppt/slideMasters/theme/theme1.xml" Id="R86c04426c422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15c57da8c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737c21e9c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a81ca07fa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1b8ebc58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fdbf25a2f49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b4b6f00349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e272dc6e48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f9827e732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T.LARSSON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T.LARSSON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T.LARSSON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T.LARSSON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T.LARSSON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T.LARSSON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2 440 046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T.LARSSON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LARSSON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T.LARSSON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Vintraleitet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918 000 100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T.LARSSON HOLDING AS</a:t>
            </a:r>
          </a:p>
        </p:txBody>
      </p:sp>
    </p:spTree>
  </p:cSld>
  <p:clrMapOvr>
    <a:masterClrMapping xmlns:a="http://schemas.openxmlformats.org/drawingml/2006/main"/>
  </p:clrMapOvr>
</p:sld>
</file>