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221dadf23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4e5f25e0e4893"/>
  </p:sldMasterIdLst>
  <p:sldIdLst>
    <p:sldId xmlns:r="http://schemas.openxmlformats.org/officeDocument/2006/relationships" id="256" r:id="Rcb44f49e076a4d5d"/>
    <p:sldId xmlns:r="http://schemas.openxmlformats.org/officeDocument/2006/relationships" id="257" r:id="R5a63d8dc9c3745f6"/>
    <p:sldId xmlns:r="http://schemas.openxmlformats.org/officeDocument/2006/relationships" id="258" r:id="Ra728146d33bf4997"/>
    <p:sldId xmlns:r="http://schemas.openxmlformats.org/officeDocument/2006/relationships" id="259" r:id="Rf1b80c56a9814815"/>
    <p:sldId xmlns:r="http://schemas.openxmlformats.org/officeDocument/2006/relationships" id="260" r:id="R628cc294fb504e06"/>
    <p:sldId xmlns:r="http://schemas.openxmlformats.org/officeDocument/2006/relationships" id="261" r:id="R2a4487403ea547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4e5f25e0e4893" /><Relationship Type="http://schemas.openxmlformats.org/officeDocument/2006/relationships/slide" Target="/ppt/slides/slide1.xml" Id="Rcb44f49e076a4d5d" /><Relationship Type="http://schemas.openxmlformats.org/officeDocument/2006/relationships/slide" Target="/ppt/slides/slide2.xml" Id="R5a63d8dc9c3745f6" /><Relationship Type="http://schemas.openxmlformats.org/officeDocument/2006/relationships/slide" Target="/ppt/slides/slide3.xml" Id="Ra728146d33bf4997" /><Relationship Type="http://schemas.openxmlformats.org/officeDocument/2006/relationships/slide" Target="/ppt/slides/slide4.xml" Id="Rf1b80c56a9814815" /><Relationship Type="http://schemas.openxmlformats.org/officeDocument/2006/relationships/slide" Target="/ppt/slides/slide5.xml" Id="R628cc294fb504e06" /><Relationship Type="http://schemas.openxmlformats.org/officeDocument/2006/relationships/slide" Target="/ppt/slides/slide6.xml" Id="R2a4487403ea547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42f0527944a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d83bdfc6b4c72" /><Relationship Type="http://schemas.openxmlformats.org/officeDocument/2006/relationships/theme" Target="/ppt/slideMasters/theme/theme1.xml" Id="Rf4c242fb263140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ad83bdfc6b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e65bafbb645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8942f353b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7d3c57386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d96e3c7dd4e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07f4f02eb40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baba315c148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