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bff788edb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40480a0224acc"/>
  </p:sldMasterIdLst>
  <p:sldIdLst>
    <p:sldId xmlns:r="http://schemas.openxmlformats.org/officeDocument/2006/relationships" id="256" r:id="R2102229cfba04fd0"/>
    <p:sldId xmlns:r="http://schemas.openxmlformats.org/officeDocument/2006/relationships" id="257" r:id="Rab4b8d1a0d894dbc"/>
    <p:sldId xmlns:r="http://schemas.openxmlformats.org/officeDocument/2006/relationships" id="258" r:id="Rbd7e356172374a04"/>
    <p:sldId xmlns:r="http://schemas.openxmlformats.org/officeDocument/2006/relationships" id="259" r:id="Re367e9c25ea641b5"/>
    <p:sldId xmlns:r="http://schemas.openxmlformats.org/officeDocument/2006/relationships" id="260" r:id="R60bb23328c9c4b7c"/>
    <p:sldId xmlns:r="http://schemas.openxmlformats.org/officeDocument/2006/relationships" id="261" r:id="R6b8b24acf89b4987"/>
    <p:sldId xmlns:r="http://schemas.openxmlformats.org/officeDocument/2006/relationships" id="262" r:id="R0e92f6a3d910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40480a0224acc" /><Relationship Type="http://schemas.openxmlformats.org/officeDocument/2006/relationships/slide" Target="/ppt/slides/slide1.xml" Id="R2102229cfba04fd0" /><Relationship Type="http://schemas.openxmlformats.org/officeDocument/2006/relationships/slide" Target="/ppt/slides/slide2.xml" Id="Rab4b8d1a0d894dbc" /><Relationship Type="http://schemas.openxmlformats.org/officeDocument/2006/relationships/slide" Target="/ppt/slides/slide3.xml" Id="Rbd7e356172374a04" /><Relationship Type="http://schemas.openxmlformats.org/officeDocument/2006/relationships/slide" Target="/ppt/slides/slide4.xml" Id="Re367e9c25ea641b5" /><Relationship Type="http://schemas.openxmlformats.org/officeDocument/2006/relationships/slide" Target="/ppt/slides/slide5.xml" Id="R60bb23328c9c4b7c" /><Relationship Type="http://schemas.openxmlformats.org/officeDocument/2006/relationships/slide" Target="/ppt/slides/slide6.xml" Id="R6b8b24acf89b4987" /><Relationship Type="http://schemas.openxmlformats.org/officeDocument/2006/relationships/slide" Target="/ppt/slides/slide7.xml" Id="R0e92f6a3d910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adefe6b2b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aca8cfd84eab" /><Relationship Type="http://schemas.openxmlformats.org/officeDocument/2006/relationships/theme" Target="/ppt/slideMasters/theme/theme1.xml" Id="R3f01b3526171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eaca8cfd8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4c4af7f7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f66d3d7f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eec72b006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677314f20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d41d1c73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141d675b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5e8b913cf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GAULDAL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GAULDAL BYGG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48 327 128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2 835 655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19 064 675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31 541 640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93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jostein.flaa@norgeshus.no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www.gauldalbygg.no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BYGG AS</a:t>
            </a:r>
          </a:p>
        </p:txBody>
      </p:sp>
    </p:spTree>
  </p:cSld>
  <p:clrMapOvr>
    <a:masterClrMapping xmlns:a="http://schemas.openxmlformats.org/drawingml/2006/main"/>
  </p:clrMapOvr>
</p:sld>
</file>